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0"/>
  </p:notesMasterIdLst>
  <p:sldIdLst>
    <p:sldId id="256" r:id="rId2"/>
    <p:sldId id="260" r:id="rId3"/>
    <p:sldId id="264" r:id="rId4"/>
    <p:sldId id="261" r:id="rId5"/>
    <p:sldId id="272" r:id="rId6"/>
    <p:sldId id="262" r:id="rId7"/>
    <p:sldId id="362" r:id="rId8"/>
    <p:sldId id="361" r:id="rId9"/>
    <p:sldId id="339" r:id="rId10"/>
    <p:sldId id="340" r:id="rId11"/>
    <p:sldId id="341" r:id="rId12"/>
    <p:sldId id="363" r:id="rId13"/>
    <p:sldId id="342" r:id="rId14"/>
    <p:sldId id="343" r:id="rId15"/>
    <p:sldId id="344" r:id="rId16"/>
    <p:sldId id="345" r:id="rId17"/>
    <p:sldId id="347" r:id="rId18"/>
    <p:sldId id="348" r:id="rId19"/>
    <p:sldId id="349" r:id="rId20"/>
    <p:sldId id="350" r:id="rId21"/>
    <p:sldId id="364" r:id="rId22"/>
    <p:sldId id="351" r:id="rId23"/>
    <p:sldId id="352" r:id="rId24"/>
    <p:sldId id="353" r:id="rId25"/>
    <p:sldId id="359" r:id="rId26"/>
    <p:sldId id="354" r:id="rId27"/>
    <p:sldId id="355" r:id="rId28"/>
    <p:sldId id="356" r:id="rId29"/>
    <p:sldId id="357" r:id="rId30"/>
    <p:sldId id="358" r:id="rId31"/>
    <p:sldId id="360" r:id="rId32"/>
    <p:sldId id="365" r:id="rId33"/>
    <p:sldId id="508" r:id="rId34"/>
    <p:sldId id="509" r:id="rId35"/>
    <p:sldId id="510" r:id="rId36"/>
    <p:sldId id="511" r:id="rId37"/>
    <p:sldId id="523" r:id="rId38"/>
    <p:sldId id="514" r:id="rId39"/>
    <p:sldId id="515" r:id="rId40"/>
    <p:sldId id="516" r:id="rId41"/>
    <p:sldId id="517" r:id="rId42"/>
    <p:sldId id="366" r:id="rId43"/>
    <p:sldId id="367" r:id="rId44"/>
    <p:sldId id="518" r:id="rId45"/>
    <p:sldId id="519" r:id="rId46"/>
    <p:sldId id="521" r:id="rId47"/>
    <p:sldId id="522" r:id="rId48"/>
    <p:sldId id="525" r:id="rId49"/>
    <p:sldId id="529" r:id="rId50"/>
    <p:sldId id="524" r:id="rId51"/>
    <p:sldId id="526" r:id="rId52"/>
    <p:sldId id="530" r:id="rId53"/>
    <p:sldId id="531" r:id="rId54"/>
    <p:sldId id="532" r:id="rId55"/>
    <p:sldId id="533" r:id="rId56"/>
    <p:sldId id="534" r:id="rId57"/>
    <p:sldId id="535" r:id="rId58"/>
    <p:sldId id="53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13E325-1FF1-4B22-981E-569BE5CAA746}" v="667" dt="2021-10-22T17:54:17.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ás Ignacio Araya Rivera" userId="d33c523cfd04ac5b" providerId="LiveId" clId="{6013E325-1FF1-4B22-981E-569BE5CAA746}"/>
    <pc:docChg chg="undo custSel addSld delSld modSld sldOrd">
      <pc:chgData name="Nicolás Ignacio Araya Rivera" userId="d33c523cfd04ac5b" providerId="LiveId" clId="{6013E325-1FF1-4B22-981E-569BE5CAA746}" dt="2021-10-22T17:55:29.134" v="10510" actId="20577"/>
      <pc:docMkLst>
        <pc:docMk/>
      </pc:docMkLst>
      <pc:sldChg chg="modSp mod">
        <pc:chgData name="Nicolás Ignacio Araya Rivera" userId="d33c523cfd04ac5b" providerId="LiveId" clId="{6013E325-1FF1-4B22-981E-569BE5CAA746}" dt="2021-10-15T17:38:09.089" v="1" actId="20577"/>
        <pc:sldMkLst>
          <pc:docMk/>
          <pc:sldMk cId="1733105960" sldId="260"/>
        </pc:sldMkLst>
        <pc:spChg chg="mod">
          <ac:chgData name="Nicolás Ignacio Araya Rivera" userId="d33c523cfd04ac5b" providerId="LiveId" clId="{6013E325-1FF1-4B22-981E-569BE5CAA746}" dt="2021-10-15T17:38:09.089" v="1" actId="20577"/>
          <ac:spMkLst>
            <pc:docMk/>
            <pc:sldMk cId="1733105960" sldId="260"/>
            <ac:spMk id="2" creationId="{C38AA903-0CF5-4411-99C9-9073B274EBB2}"/>
          </ac:spMkLst>
        </pc:spChg>
      </pc:sldChg>
      <pc:sldChg chg="addSp delSp modSp mod">
        <pc:chgData name="Nicolás Ignacio Araya Rivera" userId="d33c523cfd04ac5b" providerId="LiveId" clId="{6013E325-1FF1-4B22-981E-569BE5CAA746}" dt="2021-10-15T19:08:42.637" v="438" actId="20577"/>
        <pc:sldMkLst>
          <pc:docMk/>
          <pc:sldMk cId="3423009947" sldId="261"/>
        </pc:sldMkLst>
        <pc:spChg chg="mod">
          <ac:chgData name="Nicolás Ignacio Araya Rivera" userId="d33c523cfd04ac5b" providerId="LiveId" clId="{6013E325-1FF1-4B22-981E-569BE5CAA746}" dt="2021-10-15T19:08:42.637" v="438" actId="20577"/>
          <ac:spMkLst>
            <pc:docMk/>
            <pc:sldMk cId="3423009947" sldId="261"/>
            <ac:spMk id="2" creationId="{9E2E34C8-1F5E-4E15-8BC3-8C28507A3487}"/>
          </ac:spMkLst>
        </pc:spChg>
        <pc:spChg chg="del">
          <ac:chgData name="Nicolás Ignacio Araya Rivera" userId="d33c523cfd04ac5b" providerId="LiveId" clId="{6013E325-1FF1-4B22-981E-569BE5CAA746}" dt="2021-10-15T17:38:22.844" v="2" actId="478"/>
          <ac:spMkLst>
            <pc:docMk/>
            <pc:sldMk cId="3423009947" sldId="261"/>
            <ac:spMk id="3" creationId="{FBFBB4E6-2885-48AE-B0BE-55CFE7028A1E}"/>
          </ac:spMkLst>
        </pc:spChg>
        <pc:spChg chg="add mod">
          <ac:chgData name="Nicolás Ignacio Araya Rivera" userId="d33c523cfd04ac5b" providerId="LiveId" clId="{6013E325-1FF1-4B22-981E-569BE5CAA746}" dt="2021-10-15T17:41:00.259" v="89" actId="14100"/>
          <ac:spMkLst>
            <pc:docMk/>
            <pc:sldMk cId="3423009947" sldId="261"/>
            <ac:spMk id="4" creationId="{174DA8CE-C29D-4767-A983-080183C4246B}"/>
          </ac:spMkLst>
        </pc:spChg>
        <pc:spChg chg="add mod">
          <ac:chgData name="Nicolás Ignacio Araya Rivera" userId="d33c523cfd04ac5b" providerId="LiveId" clId="{6013E325-1FF1-4B22-981E-569BE5CAA746}" dt="2021-10-15T17:40:57.122" v="88" actId="1038"/>
          <ac:spMkLst>
            <pc:docMk/>
            <pc:sldMk cId="3423009947" sldId="261"/>
            <ac:spMk id="5" creationId="{17B7EE68-DC10-442A-9829-15D4C9F6D494}"/>
          </ac:spMkLst>
        </pc:spChg>
        <pc:spChg chg="add mod">
          <ac:chgData name="Nicolás Ignacio Araya Rivera" userId="d33c523cfd04ac5b" providerId="LiveId" clId="{6013E325-1FF1-4B22-981E-569BE5CAA746}" dt="2021-10-15T17:40:57.122" v="88" actId="1038"/>
          <ac:spMkLst>
            <pc:docMk/>
            <pc:sldMk cId="3423009947" sldId="261"/>
            <ac:spMk id="6" creationId="{CFA19099-CC41-453F-81D6-58041C5FD2E2}"/>
          </ac:spMkLst>
        </pc:spChg>
        <pc:spChg chg="add mod">
          <ac:chgData name="Nicolás Ignacio Araya Rivera" userId="d33c523cfd04ac5b" providerId="LiveId" clId="{6013E325-1FF1-4B22-981E-569BE5CAA746}" dt="2021-10-15T17:40:57.122" v="88" actId="1038"/>
          <ac:spMkLst>
            <pc:docMk/>
            <pc:sldMk cId="3423009947" sldId="261"/>
            <ac:spMk id="7" creationId="{DACDC8C4-5F93-4291-A583-F9A376BB886F}"/>
          </ac:spMkLst>
        </pc:spChg>
        <pc:spChg chg="add mod">
          <ac:chgData name="Nicolás Ignacio Araya Rivera" userId="d33c523cfd04ac5b" providerId="LiveId" clId="{6013E325-1FF1-4B22-981E-569BE5CAA746}" dt="2021-10-15T17:40:57.122" v="88" actId="1038"/>
          <ac:spMkLst>
            <pc:docMk/>
            <pc:sldMk cId="3423009947" sldId="261"/>
            <ac:spMk id="8" creationId="{6E2A4401-2F5C-47BE-82F4-EB30C871681B}"/>
          </ac:spMkLst>
        </pc:spChg>
        <pc:spChg chg="add mod">
          <ac:chgData name="Nicolás Ignacio Araya Rivera" userId="d33c523cfd04ac5b" providerId="LiveId" clId="{6013E325-1FF1-4B22-981E-569BE5CAA746}" dt="2021-10-15T17:41:13.010" v="91" actId="1076"/>
          <ac:spMkLst>
            <pc:docMk/>
            <pc:sldMk cId="3423009947" sldId="261"/>
            <ac:spMk id="9" creationId="{5A5996CF-8867-4F91-BDCB-63BA83640DEB}"/>
          </ac:spMkLst>
        </pc:spChg>
        <pc:spChg chg="add mod">
          <ac:chgData name="Nicolás Ignacio Araya Rivera" userId="d33c523cfd04ac5b" providerId="LiveId" clId="{6013E325-1FF1-4B22-981E-569BE5CAA746}" dt="2021-10-15T17:41:13.010" v="91" actId="1076"/>
          <ac:spMkLst>
            <pc:docMk/>
            <pc:sldMk cId="3423009947" sldId="261"/>
            <ac:spMk id="10" creationId="{AA89AFAC-9540-4A6A-94C1-78ACEF5E6973}"/>
          </ac:spMkLst>
        </pc:spChg>
        <pc:spChg chg="add mod">
          <ac:chgData name="Nicolás Ignacio Araya Rivera" userId="d33c523cfd04ac5b" providerId="LiveId" clId="{6013E325-1FF1-4B22-981E-569BE5CAA746}" dt="2021-10-15T17:41:13.010" v="91" actId="1076"/>
          <ac:spMkLst>
            <pc:docMk/>
            <pc:sldMk cId="3423009947" sldId="261"/>
            <ac:spMk id="11" creationId="{C6E235A0-C97E-4B9B-AE8D-6CD1D558EA1F}"/>
          </ac:spMkLst>
        </pc:spChg>
      </pc:sldChg>
      <pc:sldChg chg="modSp mod ord">
        <pc:chgData name="Nicolás Ignacio Araya Rivera" userId="d33c523cfd04ac5b" providerId="LiveId" clId="{6013E325-1FF1-4B22-981E-569BE5CAA746}" dt="2021-10-15T19:10:58.273" v="567" actId="313"/>
        <pc:sldMkLst>
          <pc:docMk/>
          <pc:sldMk cId="2242243995" sldId="262"/>
        </pc:sldMkLst>
        <pc:spChg chg="mod">
          <ac:chgData name="Nicolás Ignacio Araya Rivera" userId="d33c523cfd04ac5b" providerId="LiveId" clId="{6013E325-1FF1-4B22-981E-569BE5CAA746}" dt="2021-10-15T19:08:29.158" v="431" actId="20577"/>
          <ac:spMkLst>
            <pc:docMk/>
            <pc:sldMk cId="2242243995" sldId="262"/>
            <ac:spMk id="2" creationId="{9DEE7997-4C29-4AAB-A92A-E36AF65D1A23}"/>
          </ac:spMkLst>
        </pc:spChg>
        <pc:spChg chg="mod">
          <ac:chgData name="Nicolás Ignacio Araya Rivera" userId="d33c523cfd04ac5b" providerId="LiveId" clId="{6013E325-1FF1-4B22-981E-569BE5CAA746}" dt="2021-10-15T19:10:58.273" v="567" actId="313"/>
          <ac:spMkLst>
            <pc:docMk/>
            <pc:sldMk cId="2242243995" sldId="262"/>
            <ac:spMk id="3" creationId="{13ACB585-1346-43AB-BF94-AD7AF83CC029}"/>
          </ac:spMkLst>
        </pc:spChg>
      </pc:sldChg>
      <pc:sldChg chg="del">
        <pc:chgData name="Nicolás Ignacio Araya Rivera" userId="d33c523cfd04ac5b" providerId="LiveId" clId="{6013E325-1FF1-4B22-981E-569BE5CAA746}" dt="2021-10-15T21:43:01.353" v="743" actId="47"/>
        <pc:sldMkLst>
          <pc:docMk/>
          <pc:sldMk cId="3734272752" sldId="263"/>
        </pc:sldMkLst>
      </pc:sldChg>
      <pc:sldChg chg="delSp modSp mod ord">
        <pc:chgData name="Nicolás Ignacio Araya Rivera" userId="d33c523cfd04ac5b" providerId="LiveId" clId="{6013E325-1FF1-4B22-981E-569BE5CAA746}" dt="2021-10-15T19:08:37.868" v="436" actId="20577"/>
        <pc:sldMkLst>
          <pc:docMk/>
          <pc:sldMk cId="2929310574" sldId="264"/>
        </pc:sldMkLst>
        <pc:spChg chg="mod">
          <ac:chgData name="Nicolás Ignacio Araya Rivera" userId="d33c523cfd04ac5b" providerId="LiveId" clId="{6013E325-1FF1-4B22-981E-569BE5CAA746}" dt="2021-10-15T19:08:37.868" v="436" actId="20577"/>
          <ac:spMkLst>
            <pc:docMk/>
            <pc:sldMk cId="2929310574" sldId="264"/>
            <ac:spMk id="2" creationId="{D5595C6B-5226-4473-9C0D-330C56B89D50}"/>
          </ac:spMkLst>
        </pc:spChg>
        <pc:spChg chg="mod">
          <ac:chgData name="Nicolás Ignacio Araya Rivera" userId="d33c523cfd04ac5b" providerId="LiveId" clId="{6013E325-1FF1-4B22-981E-569BE5CAA746}" dt="2021-10-15T19:04:13.896" v="425" actId="20577"/>
          <ac:spMkLst>
            <pc:docMk/>
            <pc:sldMk cId="2929310574" sldId="264"/>
            <ac:spMk id="3" creationId="{36AE7211-FC78-4FEA-A971-B0DEFF5FAD2F}"/>
          </ac:spMkLst>
        </pc:spChg>
        <pc:picChg chg="del mod">
          <ac:chgData name="Nicolás Ignacio Araya Rivera" userId="d33c523cfd04ac5b" providerId="LiveId" clId="{6013E325-1FF1-4B22-981E-569BE5CAA746}" dt="2021-10-15T19:03:53.582" v="412" actId="478"/>
          <ac:picMkLst>
            <pc:docMk/>
            <pc:sldMk cId="2929310574" sldId="264"/>
            <ac:picMk id="5" creationId="{02680984-2EA4-42C8-A382-CBEE1EC5B9AA}"/>
          </ac:picMkLst>
        </pc:picChg>
      </pc:sldChg>
      <pc:sldChg chg="delSp modSp del mod">
        <pc:chgData name="Nicolás Ignacio Araya Rivera" userId="d33c523cfd04ac5b" providerId="LiveId" clId="{6013E325-1FF1-4B22-981E-569BE5CAA746}" dt="2021-10-15T21:42:57.212" v="742" actId="47"/>
        <pc:sldMkLst>
          <pc:docMk/>
          <pc:sldMk cId="140459818" sldId="265"/>
        </pc:sldMkLst>
        <pc:picChg chg="del mod">
          <ac:chgData name="Nicolás Ignacio Araya Rivera" userId="d33c523cfd04ac5b" providerId="LiveId" clId="{6013E325-1FF1-4B22-981E-569BE5CAA746}" dt="2021-10-15T21:37:50.077" v="729" actId="21"/>
          <ac:picMkLst>
            <pc:docMk/>
            <pc:sldMk cId="140459818" sldId="265"/>
            <ac:picMk id="5" creationId="{7ACAB9EC-85B8-40EB-8C41-17F10EC92D70}"/>
          </ac:picMkLst>
        </pc:picChg>
      </pc:sldChg>
      <pc:sldChg chg="ord">
        <pc:chgData name="Nicolás Ignacio Araya Rivera" userId="d33c523cfd04ac5b" providerId="LiveId" clId="{6013E325-1FF1-4B22-981E-569BE5CAA746}" dt="2021-10-15T21:42:45.886" v="739"/>
        <pc:sldMkLst>
          <pc:docMk/>
          <pc:sldMk cId="229894688" sldId="267"/>
        </pc:sldMkLst>
      </pc:sldChg>
      <pc:sldChg chg="ord">
        <pc:chgData name="Nicolás Ignacio Araya Rivera" userId="d33c523cfd04ac5b" providerId="LiveId" clId="{6013E325-1FF1-4B22-981E-569BE5CAA746}" dt="2021-10-15T21:42:52.828" v="741"/>
        <pc:sldMkLst>
          <pc:docMk/>
          <pc:sldMk cId="693573831" sldId="268"/>
        </pc:sldMkLst>
      </pc:sldChg>
      <pc:sldChg chg="del">
        <pc:chgData name="Nicolás Ignacio Araya Rivera" userId="d33c523cfd04ac5b" providerId="LiveId" clId="{6013E325-1FF1-4B22-981E-569BE5CAA746}" dt="2021-10-15T21:43:03.634" v="744" actId="47"/>
        <pc:sldMkLst>
          <pc:docMk/>
          <pc:sldMk cId="403708603" sldId="269"/>
        </pc:sldMkLst>
      </pc:sldChg>
      <pc:sldChg chg="ord">
        <pc:chgData name="Nicolás Ignacio Araya Rivera" userId="d33c523cfd04ac5b" providerId="LiveId" clId="{6013E325-1FF1-4B22-981E-569BE5CAA746}" dt="2021-10-15T21:43:08.596" v="746"/>
        <pc:sldMkLst>
          <pc:docMk/>
          <pc:sldMk cId="924458589" sldId="272"/>
        </pc:sldMkLst>
      </pc:sldChg>
      <pc:sldChg chg="ord">
        <pc:chgData name="Nicolás Ignacio Araya Rivera" userId="d33c523cfd04ac5b" providerId="LiveId" clId="{6013E325-1FF1-4B22-981E-569BE5CAA746}" dt="2021-10-15T21:43:25.053" v="748"/>
        <pc:sldMkLst>
          <pc:docMk/>
          <pc:sldMk cId="1796742268" sldId="273"/>
        </pc:sldMkLst>
      </pc:sldChg>
      <pc:sldChg chg="ord">
        <pc:chgData name="Nicolás Ignacio Araya Rivera" userId="d33c523cfd04ac5b" providerId="LiveId" clId="{6013E325-1FF1-4B22-981E-569BE5CAA746}" dt="2021-10-15T21:55:25.988" v="759"/>
        <pc:sldMkLst>
          <pc:docMk/>
          <pc:sldMk cId="3739002756" sldId="279"/>
        </pc:sldMkLst>
      </pc:sldChg>
      <pc:sldChg chg="del">
        <pc:chgData name="Nicolás Ignacio Araya Rivera" userId="d33c523cfd04ac5b" providerId="LiveId" clId="{6013E325-1FF1-4B22-981E-569BE5CAA746}" dt="2021-10-15T21:55:28.852" v="760" actId="47"/>
        <pc:sldMkLst>
          <pc:docMk/>
          <pc:sldMk cId="1934648755" sldId="280"/>
        </pc:sldMkLst>
      </pc:sldChg>
      <pc:sldChg chg="add del">
        <pc:chgData name="Nicolás Ignacio Araya Rivera" userId="d33c523cfd04ac5b" providerId="LiveId" clId="{6013E325-1FF1-4B22-981E-569BE5CAA746}" dt="2021-10-15T21:44:22.131" v="751" actId="47"/>
        <pc:sldMkLst>
          <pc:docMk/>
          <pc:sldMk cId="3830311684" sldId="336"/>
        </pc:sldMkLst>
      </pc:sldChg>
      <pc:sldChg chg="del">
        <pc:chgData name="Nicolás Ignacio Araya Rivera" userId="d33c523cfd04ac5b" providerId="LiveId" clId="{6013E325-1FF1-4B22-981E-569BE5CAA746}" dt="2021-10-15T21:44:31.763" v="752" actId="47"/>
        <pc:sldMkLst>
          <pc:docMk/>
          <pc:sldMk cId="658885100" sldId="337"/>
        </pc:sldMkLst>
      </pc:sldChg>
      <pc:sldChg chg="del">
        <pc:chgData name="Nicolás Ignacio Araya Rivera" userId="d33c523cfd04ac5b" providerId="LiveId" clId="{6013E325-1FF1-4B22-981E-569BE5CAA746}" dt="2021-10-15T21:44:36.926" v="753" actId="47"/>
        <pc:sldMkLst>
          <pc:docMk/>
          <pc:sldMk cId="2472649604" sldId="338"/>
        </pc:sldMkLst>
      </pc:sldChg>
      <pc:sldChg chg="modSp mod ord">
        <pc:chgData name="Nicolás Ignacio Araya Rivera" userId="d33c523cfd04ac5b" providerId="LiveId" clId="{6013E325-1FF1-4B22-981E-569BE5CAA746}" dt="2021-10-15T21:55:08.773" v="757" actId="207"/>
        <pc:sldMkLst>
          <pc:docMk/>
          <pc:sldMk cId="3364205099" sldId="339"/>
        </pc:sldMkLst>
        <pc:spChg chg="mod">
          <ac:chgData name="Nicolás Ignacio Araya Rivera" userId="d33c523cfd04ac5b" providerId="LiveId" clId="{6013E325-1FF1-4B22-981E-569BE5CAA746}" dt="2021-10-15T21:55:08.773" v="757" actId="207"/>
          <ac:spMkLst>
            <pc:docMk/>
            <pc:sldMk cId="3364205099" sldId="339"/>
            <ac:spMk id="2" creationId="{00000000-0000-0000-0000-000000000000}"/>
          </ac:spMkLst>
        </pc:spChg>
      </pc:sldChg>
      <pc:sldChg chg="modSp mod">
        <pc:chgData name="Nicolás Ignacio Araya Rivera" userId="d33c523cfd04ac5b" providerId="LiveId" clId="{6013E325-1FF1-4B22-981E-569BE5CAA746}" dt="2021-10-15T21:56:44.485" v="763" actId="207"/>
        <pc:sldMkLst>
          <pc:docMk/>
          <pc:sldMk cId="3942474953" sldId="341"/>
        </pc:sldMkLst>
        <pc:spChg chg="mod">
          <ac:chgData name="Nicolás Ignacio Araya Rivera" userId="d33c523cfd04ac5b" providerId="LiveId" clId="{6013E325-1FF1-4B22-981E-569BE5CAA746}" dt="2021-10-15T21:56:16.416" v="761" actId="207"/>
          <ac:spMkLst>
            <pc:docMk/>
            <pc:sldMk cId="3942474953" sldId="341"/>
            <ac:spMk id="2" creationId="{00000000-0000-0000-0000-000000000000}"/>
          </ac:spMkLst>
        </pc:spChg>
        <pc:spChg chg="mod">
          <ac:chgData name="Nicolás Ignacio Araya Rivera" userId="d33c523cfd04ac5b" providerId="LiveId" clId="{6013E325-1FF1-4B22-981E-569BE5CAA746}" dt="2021-10-15T21:56:41.589" v="762" actId="207"/>
          <ac:spMkLst>
            <pc:docMk/>
            <pc:sldMk cId="3942474953" sldId="341"/>
            <ac:spMk id="5" creationId="{00000000-0000-0000-0000-000000000000}"/>
          </ac:spMkLst>
        </pc:spChg>
        <pc:spChg chg="mod">
          <ac:chgData name="Nicolás Ignacio Araya Rivera" userId="d33c523cfd04ac5b" providerId="LiveId" clId="{6013E325-1FF1-4B22-981E-569BE5CAA746}" dt="2021-10-15T21:56:44.485" v="763" actId="207"/>
          <ac:spMkLst>
            <pc:docMk/>
            <pc:sldMk cId="3942474953" sldId="341"/>
            <ac:spMk id="6" creationId="{00000000-0000-0000-0000-000000000000}"/>
          </ac:spMkLst>
        </pc:spChg>
      </pc:sldChg>
      <pc:sldChg chg="modSp mod">
        <pc:chgData name="Nicolás Ignacio Araya Rivera" userId="d33c523cfd04ac5b" providerId="LiveId" clId="{6013E325-1FF1-4B22-981E-569BE5CAA746}" dt="2021-10-15T21:58:19.301" v="764" actId="207"/>
        <pc:sldMkLst>
          <pc:docMk/>
          <pc:sldMk cId="2009515664" sldId="342"/>
        </pc:sldMkLst>
        <pc:spChg chg="mod">
          <ac:chgData name="Nicolás Ignacio Araya Rivera" userId="d33c523cfd04ac5b" providerId="LiveId" clId="{6013E325-1FF1-4B22-981E-569BE5CAA746}" dt="2021-10-15T21:58:19.301" v="764" actId="207"/>
          <ac:spMkLst>
            <pc:docMk/>
            <pc:sldMk cId="2009515664" sldId="342"/>
            <ac:spMk id="4" creationId="{00000000-0000-0000-0000-000000000000}"/>
          </ac:spMkLst>
        </pc:spChg>
      </pc:sldChg>
      <pc:sldChg chg="modSp mod">
        <pc:chgData name="Nicolás Ignacio Araya Rivera" userId="d33c523cfd04ac5b" providerId="LiveId" clId="{6013E325-1FF1-4B22-981E-569BE5CAA746}" dt="2021-10-15T22:00:45.889" v="765" actId="207"/>
        <pc:sldMkLst>
          <pc:docMk/>
          <pc:sldMk cId="2468312066" sldId="343"/>
        </pc:sldMkLst>
        <pc:spChg chg="mod">
          <ac:chgData name="Nicolás Ignacio Araya Rivera" userId="d33c523cfd04ac5b" providerId="LiveId" clId="{6013E325-1FF1-4B22-981E-569BE5CAA746}" dt="2021-10-15T22:00:45.889" v="765" actId="207"/>
          <ac:spMkLst>
            <pc:docMk/>
            <pc:sldMk cId="2468312066" sldId="343"/>
            <ac:spMk id="2" creationId="{00000000-0000-0000-0000-000000000000}"/>
          </ac:spMkLst>
        </pc:spChg>
      </pc:sldChg>
      <pc:sldChg chg="modSp mod modAnim">
        <pc:chgData name="Nicolás Ignacio Araya Rivera" userId="d33c523cfd04ac5b" providerId="LiveId" clId="{6013E325-1FF1-4B22-981E-569BE5CAA746}" dt="2021-10-15T22:07:45.705" v="826"/>
        <pc:sldMkLst>
          <pc:docMk/>
          <pc:sldMk cId="257935707" sldId="344"/>
        </pc:sldMkLst>
        <pc:spChg chg="mod">
          <ac:chgData name="Nicolás Ignacio Araya Rivera" userId="d33c523cfd04ac5b" providerId="LiveId" clId="{6013E325-1FF1-4B22-981E-569BE5CAA746}" dt="2021-10-15T22:02:23.511" v="781" actId="207"/>
          <ac:spMkLst>
            <pc:docMk/>
            <pc:sldMk cId="257935707" sldId="344"/>
            <ac:spMk id="2" creationId="{00000000-0000-0000-0000-000000000000}"/>
          </ac:spMkLst>
        </pc:spChg>
      </pc:sldChg>
      <pc:sldChg chg="modSp mod modAnim">
        <pc:chgData name="Nicolás Ignacio Araya Rivera" userId="d33c523cfd04ac5b" providerId="LiveId" clId="{6013E325-1FF1-4B22-981E-569BE5CAA746}" dt="2021-10-15T22:07:36.141" v="824"/>
        <pc:sldMkLst>
          <pc:docMk/>
          <pc:sldMk cId="382265403" sldId="345"/>
        </pc:sldMkLst>
        <pc:spChg chg="mod">
          <ac:chgData name="Nicolás Ignacio Araya Rivera" userId="d33c523cfd04ac5b" providerId="LiveId" clId="{6013E325-1FF1-4B22-981E-569BE5CAA746}" dt="2021-10-15T22:04:51.088" v="796" actId="207"/>
          <ac:spMkLst>
            <pc:docMk/>
            <pc:sldMk cId="382265403" sldId="345"/>
            <ac:spMk id="2" creationId="{00000000-0000-0000-0000-000000000000}"/>
          </ac:spMkLst>
        </pc:spChg>
      </pc:sldChg>
      <pc:sldChg chg="modSp mod modAnim">
        <pc:chgData name="Nicolás Ignacio Araya Rivera" userId="d33c523cfd04ac5b" providerId="LiveId" clId="{6013E325-1FF1-4B22-981E-569BE5CAA746}" dt="2021-10-15T22:07:26.190" v="822"/>
        <pc:sldMkLst>
          <pc:docMk/>
          <pc:sldMk cId="4096303259" sldId="346"/>
        </pc:sldMkLst>
        <pc:spChg chg="mod">
          <ac:chgData name="Nicolás Ignacio Araya Rivera" userId="d33c523cfd04ac5b" providerId="LiveId" clId="{6013E325-1FF1-4B22-981E-569BE5CAA746}" dt="2021-10-15T22:07:10.506" v="820" actId="5793"/>
          <ac:spMkLst>
            <pc:docMk/>
            <pc:sldMk cId="4096303259" sldId="346"/>
            <ac:spMk id="2" creationId="{00000000-0000-0000-0000-000000000000}"/>
          </ac:spMkLst>
        </pc:spChg>
      </pc:sldChg>
      <pc:sldChg chg="addSp delSp mod">
        <pc:chgData name="Nicolás Ignacio Araya Rivera" userId="d33c523cfd04ac5b" providerId="LiveId" clId="{6013E325-1FF1-4B22-981E-569BE5CAA746}" dt="2021-10-19T13:59:09.268" v="2186" actId="478"/>
        <pc:sldMkLst>
          <pc:docMk/>
          <pc:sldMk cId="1834436298" sldId="348"/>
        </pc:sldMkLst>
        <pc:inkChg chg="add del">
          <ac:chgData name="Nicolás Ignacio Araya Rivera" userId="d33c523cfd04ac5b" providerId="LiveId" clId="{6013E325-1FF1-4B22-981E-569BE5CAA746}" dt="2021-10-19T13:59:09.268" v="2186" actId="478"/>
          <ac:inkMkLst>
            <pc:docMk/>
            <pc:sldMk cId="1834436298" sldId="348"/>
            <ac:inkMk id="3" creationId="{5BD33F90-7293-416A-B971-29303D8A89A2}"/>
          </ac:inkMkLst>
        </pc:inkChg>
      </pc:sldChg>
      <pc:sldChg chg="addSp delSp modSp mod">
        <pc:chgData name="Nicolás Ignacio Araya Rivera" userId="d33c523cfd04ac5b" providerId="LiveId" clId="{6013E325-1FF1-4B22-981E-569BE5CAA746}" dt="2021-10-19T13:58:24.117" v="2185" actId="478"/>
        <pc:sldMkLst>
          <pc:docMk/>
          <pc:sldMk cId="643979248" sldId="349"/>
        </pc:sldMkLst>
        <pc:spChg chg="mod">
          <ac:chgData name="Nicolás Ignacio Araya Rivera" userId="d33c523cfd04ac5b" providerId="LiveId" clId="{6013E325-1FF1-4B22-981E-569BE5CAA746}" dt="2021-10-18T12:19:04.437" v="833" actId="20577"/>
          <ac:spMkLst>
            <pc:docMk/>
            <pc:sldMk cId="643979248" sldId="349"/>
            <ac:spMk id="2" creationId="{00000000-0000-0000-0000-000000000000}"/>
          </ac:spMkLst>
        </pc:spChg>
        <pc:inkChg chg="add del">
          <ac:chgData name="Nicolás Ignacio Araya Rivera" userId="d33c523cfd04ac5b" providerId="LiveId" clId="{6013E325-1FF1-4B22-981E-569BE5CAA746}" dt="2021-10-19T13:58:24.117" v="2185" actId="478"/>
          <ac:inkMkLst>
            <pc:docMk/>
            <pc:sldMk cId="643979248" sldId="349"/>
            <ac:inkMk id="3" creationId="{390B269C-A051-4F85-81AD-35DC833D76C3}"/>
          </ac:inkMkLst>
        </pc:inkChg>
      </pc:sldChg>
      <pc:sldChg chg="addSp">
        <pc:chgData name="Nicolás Ignacio Araya Rivera" userId="d33c523cfd04ac5b" providerId="LiveId" clId="{6013E325-1FF1-4B22-981E-569BE5CAA746}" dt="2021-10-18T12:26:53.047" v="834"/>
        <pc:sldMkLst>
          <pc:docMk/>
          <pc:sldMk cId="2223690734" sldId="350"/>
        </pc:sldMkLst>
        <pc:inkChg chg="add">
          <ac:chgData name="Nicolás Ignacio Araya Rivera" userId="d33c523cfd04ac5b" providerId="LiveId" clId="{6013E325-1FF1-4B22-981E-569BE5CAA746}" dt="2021-10-18T12:26:53.047" v="834"/>
          <ac:inkMkLst>
            <pc:docMk/>
            <pc:sldMk cId="2223690734" sldId="350"/>
            <ac:inkMk id="3" creationId="{9801A9D7-E0D1-4758-9F15-58B9ED559E9A}"/>
          </ac:inkMkLst>
        </pc:inkChg>
      </pc:sldChg>
      <pc:sldChg chg="addSp">
        <pc:chgData name="Nicolás Ignacio Araya Rivera" userId="d33c523cfd04ac5b" providerId="LiveId" clId="{6013E325-1FF1-4B22-981E-569BE5CAA746}" dt="2021-10-18T12:26:53.047" v="834"/>
        <pc:sldMkLst>
          <pc:docMk/>
          <pc:sldMk cId="2830367842" sldId="351"/>
        </pc:sldMkLst>
        <pc:inkChg chg="add">
          <ac:chgData name="Nicolás Ignacio Araya Rivera" userId="d33c523cfd04ac5b" providerId="LiveId" clId="{6013E325-1FF1-4B22-981E-569BE5CAA746}" dt="2021-10-18T12:26:53.047" v="834"/>
          <ac:inkMkLst>
            <pc:docMk/>
            <pc:sldMk cId="2830367842" sldId="351"/>
            <ac:inkMk id="5" creationId="{C6E4275F-46CD-4D24-8607-AE8FB2976F46}"/>
          </ac:inkMkLst>
        </pc:inkChg>
      </pc:sldChg>
      <pc:sldChg chg="addSp">
        <pc:chgData name="Nicolás Ignacio Araya Rivera" userId="d33c523cfd04ac5b" providerId="LiveId" clId="{6013E325-1FF1-4B22-981E-569BE5CAA746}" dt="2021-10-18T12:26:53.047" v="834"/>
        <pc:sldMkLst>
          <pc:docMk/>
          <pc:sldMk cId="3005759075" sldId="352"/>
        </pc:sldMkLst>
        <pc:inkChg chg="add">
          <ac:chgData name="Nicolás Ignacio Araya Rivera" userId="d33c523cfd04ac5b" providerId="LiveId" clId="{6013E325-1FF1-4B22-981E-569BE5CAA746}" dt="2021-10-18T12:26:53.047" v="834"/>
          <ac:inkMkLst>
            <pc:docMk/>
            <pc:sldMk cId="3005759075" sldId="352"/>
            <ac:inkMk id="4" creationId="{2B73BBB0-E732-490E-AB0D-6E56528C2048}"/>
          </ac:inkMkLst>
        </pc:inkChg>
      </pc:sldChg>
      <pc:sldChg chg="addSp delSp modSp new mod setBg addAnim">
        <pc:chgData name="Nicolás Ignacio Araya Rivera" userId="d33c523cfd04ac5b" providerId="LiveId" clId="{6013E325-1FF1-4B22-981E-569BE5CAA746}" dt="2021-10-15T21:37:37.003" v="727"/>
        <pc:sldMkLst>
          <pc:docMk/>
          <pc:sldMk cId="2493975426" sldId="361"/>
        </pc:sldMkLst>
        <pc:spChg chg="mod ord">
          <ac:chgData name="Nicolás Ignacio Araya Rivera" userId="d33c523cfd04ac5b" providerId="LiveId" clId="{6013E325-1FF1-4B22-981E-569BE5CAA746}" dt="2021-10-15T21:37:37.003" v="726" actId="26606"/>
          <ac:spMkLst>
            <pc:docMk/>
            <pc:sldMk cId="2493975426" sldId="361"/>
            <ac:spMk id="2" creationId="{35BD49B6-AA84-47F9-A62B-92BD7F8DCBAD}"/>
          </ac:spMkLst>
        </pc:spChg>
        <pc:spChg chg="del">
          <ac:chgData name="Nicolás Ignacio Araya Rivera" userId="d33c523cfd04ac5b" providerId="LiveId" clId="{6013E325-1FF1-4B22-981E-569BE5CAA746}" dt="2021-10-15T21:35:29.604" v="711" actId="478"/>
          <ac:spMkLst>
            <pc:docMk/>
            <pc:sldMk cId="2493975426" sldId="361"/>
            <ac:spMk id="3" creationId="{FEB54410-5DFF-4CC5-8845-CE0E23C42BF1}"/>
          </ac:spMkLst>
        </pc:spChg>
        <pc:spChg chg="add">
          <ac:chgData name="Nicolás Ignacio Araya Rivera" userId="d33c523cfd04ac5b" providerId="LiveId" clId="{6013E325-1FF1-4B22-981E-569BE5CAA746}" dt="2021-10-15T21:37:37.003" v="726" actId="26606"/>
          <ac:spMkLst>
            <pc:docMk/>
            <pc:sldMk cId="2493975426" sldId="361"/>
            <ac:spMk id="77" creationId="{B497CCB5-5FC2-473C-AFCC-2430CEF1DF71}"/>
          </ac:spMkLst>
        </pc:spChg>
        <pc:spChg chg="add">
          <ac:chgData name="Nicolás Ignacio Araya Rivera" userId="d33c523cfd04ac5b" providerId="LiveId" clId="{6013E325-1FF1-4B22-981E-569BE5CAA746}" dt="2021-10-15T21:37:37.003" v="726" actId="26606"/>
          <ac:spMkLst>
            <pc:docMk/>
            <pc:sldMk cId="2493975426" sldId="361"/>
            <ac:spMk id="79" creationId="{599C8C75-BFDF-44E7-A028-EEB5EDD58817}"/>
          </ac:spMkLst>
        </pc:spChg>
        <pc:picChg chg="add mod">
          <ac:chgData name="Nicolás Ignacio Araya Rivera" userId="d33c523cfd04ac5b" providerId="LiveId" clId="{6013E325-1FF1-4B22-981E-569BE5CAA746}" dt="2021-10-15T21:37:37.003" v="726" actId="26606"/>
          <ac:picMkLst>
            <pc:docMk/>
            <pc:sldMk cId="2493975426" sldId="361"/>
            <ac:picMk id="2050" creationId="{C5F9CC95-870B-4271-A10D-04A348BF97B9}"/>
          </ac:picMkLst>
        </pc:picChg>
        <pc:picChg chg="add mod ord">
          <ac:chgData name="Nicolás Ignacio Araya Rivera" userId="d33c523cfd04ac5b" providerId="LiveId" clId="{6013E325-1FF1-4B22-981E-569BE5CAA746}" dt="2021-10-15T21:37:37.003" v="726" actId="26606"/>
          <ac:picMkLst>
            <pc:docMk/>
            <pc:sldMk cId="2493975426" sldId="361"/>
            <ac:picMk id="2052" creationId="{C9A4E822-72BA-4B53-A7B3-3DCB53C0E085}"/>
          </ac:picMkLst>
        </pc:picChg>
        <pc:picChg chg="add mod">
          <ac:chgData name="Nicolás Ignacio Araya Rivera" userId="d33c523cfd04ac5b" providerId="LiveId" clId="{6013E325-1FF1-4B22-981E-569BE5CAA746}" dt="2021-10-15T21:37:37.003" v="726" actId="26606"/>
          <ac:picMkLst>
            <pc:docMk/>
            <pc:sldMk cId="2493975426" sldId="361"/>
            <ac:picMk id="2054" creationId="{C90C73F1-7FAC-4C6A-82CA-5AE88896BD95}"/>
          </ac:picMkLst>
        </pc:picChg>
        <pc:picChg chg="add mod">
          <ac:chgData name="Nicolás Ignacio Araya Rivera" userId="d33c523cfd04ac5b" providerId="LiveId" clId="{6013E325-1FF1-4B22-981E-569BE5CAA746}" dt="2021-10-15T21:37:37.003" v="726" actId="26606"/>
          <ac:picMkLst>
            <pc:docMk/>
            <pc:sldMk cId="2493975426" sldId="361"/>
            <ac:picMk id="2056" creationId="{7BC800EE-7ECD-487A-995C-E116C1EE096B}"/>
          </ac:picMkLst>
        </pc:picChg>
      </pc:sldChg>
      <pc:sldChg chg="addSp delSp modSp new mod">
        <pc:chgData name="Nicolás Ignacio Araya Rivera" userId="d33c523cfd04ac5b" providerId="LiveId" clId="{6013E325-1FF1-4B22-981E-569BE5CAA746}" dt="2021-10-18T11:56:06.712" v="829" actId="1076"/>
        <pc:sldMkLst>
          <pc:docMk/>
          <pc:sldMk cId="835778510" sldId="362"/>
        </pc:sldMkLst>
        <pc:spChg chg="mod">
          <ac:chgData name="Nicolás Ignacio Araya Rivera" userId="d33c523cfd04ac5b" providerId="LiveId" clId="{6013E325-1FF1-4B22-981E-569BE5CAA746}" dt="2021-10-15T20:56:58.377" v="579" actId="20577"/>
          <ac:spMkLst>
            <pc:docMk/>
            <pc:sldMk cId="835778510" sldId="362"/>
            <ac:spMk id="2" creationId="{CC3BB45E-906E-4A5B-A00D-5BAA8AE360CB}"/>
          </ac:spMkLst>
        </pc:spChg>
        <pc:spChg chg="del mod">
          <ac:chgData name="Nicolás Ignacio Araya Rivera" userId="d33c523cfd04ac5b" providerId="LiveId" clId="{6013E325-1FF1-4B22-981E-569BE5CAA746}" dt="2021-10-15T21:02:44.389" v="651" actId="478"/>
          <ac:spMkLst>
            <pc:docMk/>
            <pc:sldMk cId="835778510" sldId="362"/>
            <ac:spMk id="3" creationId="{25DF9056-4C5B-4A6E-AA01-C0AE411E9E2B}"/>
          </ac:spMkLst>
        </pc:spChg>
        <pc:spChg chg="add del mod">
          <ac:chgData name="Nicolás Ignacio Araya Rivera" userId="d33c523cfd04ac5b" providerId="LiveId" clId="{6013E325-1FF1-4B22-981E-569BE5CAA746}" dt="2021-10-15T21:02:45.784" v="652" actId="478"/>
          <ac:spMkLst>
            <pc:docMk/>
            <pc:sldMk cId="835778510" sldId="362"/>
            <ac:spMk id="6" creationId="{938A4E57-B22C-45E6-BC86-C9F3C4105FDD}"/>
          </ac:spMkLst>
        </pc:spChg>
        <pc:spChg chg="add mod">
          <ac:chgData name="Nicolás Ignacio Araya Rivera" userId="d33c523cfd04ac5b" providerId="LiveId" clId="{6013E325-1FF1-4B22-981E-569BE5CAA746}" dt="2021-10-15T21:38:13.900" v="734" actId="1076"/>
          <ac:spMkLst>
            <pc:docMk/>
            <pc:sldMk cId="835778510" sldId="362"/>
            <ac:spMk id="7" creationId="{948398E9-EC92-418C-B7B0-378A45135ED4}"/>
          </ac:spMkLst>
        </pc:spChg>
        <pc:spChg chg="add mod">
          <ac:chgData name="Nicolás Ignacio Araya Rivera" userId="d33c523cfd04ac5b" providerId="LiveId" clId="{6013E325-1FF1-4B22-981E-569BE5CAA746}" dt="2021-10-15T21:38:22.234" v="736" actId="1076"/>
          <ac:spMkLst>
            <pc:docMk/>
            <pc:sldMk cId="835778510" sldId="362"/>
            <ac:spMk id="12" creationId="{1C3E9EF6-6FCC-4436-BBD6-E98DE7A872C0}"/>
          </ac:spMkLst>
        </pc:spChg>
        <pc:spChg chg="add mod">
          <ac:chgData name="Nicolás Ignacio Araya Rivera" userId="d33c523cfd04ac5b" providerId="LiveId" clId="{6013E325-1FF1-4B22-981E-569BE5CAA746}" dt="2021-10-15T21:25:24.237" v="694" actId="1076"/>
          <ac:spMkLst>
            <pc:docMk/>
            <pc:sldMk cId="835778510" sldId="362"/>
            <ac:spMk id="15" creationId="{10F322D6-FD10-46B0-A7B9-335D9860CCCC}"/>
          </ac:spMkLst>
        </pc:spChg>
        <pc:picChg chg="add mod">
          <ac:chgData name="Nicolás Ignacio Araya Rivera" userId="d33c523cfd04ac5b" providerId="LiveId" clId="{6013E325-1FF1-4B22-981E-569BE5CAA746}" dt="2021-10-15T21:38:24.841" v="737" actId="1076"/>
          <ac:picMkLst>
            <pc:docMk/>
            <pc:sldMk cId="835778510" sldId="362"/>
            <ac:picMk id="16" creationId="{4C7BDE42-D4AF-493F-9406-7405984078A1}"/>
          </ac:picMkLst>
        </pc:picChg>
        <pc:picChg chg="add del">
          <ac:chgData name="Nicolás Ignacio Araya Rivera" userId="d33c523cfd04ac5b" providerId="LiveId" clId="{6013E325-1FF1-4B22-981E-569BE5CAA746}" dt="2021-10-15T21:00:50.794" v="627" actId="478"/>
          <ac:picMkLst>
            <pc:docMk/>
            <pc:sldMk cId="835778510" sldId="362"/>
            <ac:picMk id="1026" creationId="{EB16E331-EF97-406A-97F0-B7D576F2243D}"/>
          </ac:picMkLst>
        </pc:picChg>
        <pc:picChg chg="add mod">
          <ac:chgData name="Nicolás Ignacio Araya Rivera" userId="d33c523cfd04ac5b" providerId="LiveId" clId="{6013E325-1FF1-4B22-981E-569BE5CAA746}" dt="2021-10-15T21:38:13.900" v="734" actId="1076"/>
          <ac:picMkLst>
            <pc:docMk/>
            <pc:sldMk cId="835778510" sldId="362"/>
            <ac:picMk id="1028" creationId="{2AF7CD84-8781-4915-B034-09DA0CAA02DD}"/>
          </ac:picMkLst>
        </pc:picChg>
        <pc:picChg chg="add mod">
          <ac:chgData name="Nicolás Ignacio Araya Rivera" userId="d33c523cfd04ac5b" providerId="LiveId" clId="{6013E325-1FF1-4B22-981E-569BE5CAA746}" dt="2021-10-15T21:02:34.799" v="650" actId="1076"/>
          <ac:picMkLst>
            <pc:docMk/>
            <pc:sldMk cId="835778510" sldId="362"/>
            <ac:picMk id="1030" creationId="{11C7B3DE-5937-49DA-8472-AD869ADDF653}"/>
          </ac:picMkLst>
        </pc:picChg>
        <pc:picChg chg="add mod">
          <ac:chgData name="Nicolás Ignacio Araya Rivera" userId="d33c523cfd04ac5b" providerId="LiveId" clId="{6013E325-1FF1-4B22-981E-569BE5CAA746}" dt="2021-10-15T21:25:20.565" v="693" actId="1076"/>
          <ac:picMkLst>
            <pc:docMk/>
            <pc:sldMk cId="835778510" sldId="362"/>
            <ac:picMk id="1032" creationId="{E0D5D23B-B19F-49C9-B5DF-28C8B8AAA0FC}"/>
          </ac:picMkLst>
        </pc:picChg>
        <pc:picChg chg="add mod">
          <ac:chgData name="Nicolás Ignacio Araya Rivera" userId="d33c523cfd04ac5b" providerId="LiveId" clId="{6013E325-1FF1-4B22-981E-569BE5CAA746}" dt="2021-10-18T11:56:06.712" v="829" actId="1076"/>
          <ac:picMkLst>
            <pc:docMk/>
            <pc:sldMk cId="835778510" sldId="362"/>
            <ac:picMk id="1034" creationId="{CFAA5C67-F679-4C27-92B1-603C4E5CDCB6}"/>
          </ac:picMkLst>
        </pc:picChg>
      </pc:sldChg>
      <pc:sldChg chg="addSp modSp new mod">
        <pc:chgData name="Nicolás Ignacio Araya Rivera" userId="d33c523cfd04ac5b" providerId="LiveId" clId="{6013E325-1FF1-4B22-981E-569BE5CAA746}" dt="2021-10-19T16:03:51.232" v="3370" actId="1076"/>
        <pc:sldMkLst>
          <pc:docMk/>
          <pc:sldMk cId="1257399844" sldId="366"/>
        </pc:sldMkLst>
        <pc:spChg chg="add mod">
          <ac:chgData name="Nicolás Ignacio Araya Rivera" userId="d33c523cfd04ac5b" providerId="LiveId" clId="{6013E325-1FF1-4B22-981E-569BE5CAA746}" dt="2021-10-19T16:03:51.232" v="3370" actId="1076"/>
          <ac:spMkLst>
            <pc:docMk/>
            <pc:sldMk cId="1257399844" sldId="366"/>
            <ac:spMk id="5" creationId="{8C8F6935-35C7-4C6C-AFAD-7C4DD9999A61}"/>
          </ac:spMkLst>
        </pc:spChg>
        <pc:spChg chg="add mod">
          <ac:chgData name="Nicolás Ignacio Araya Rivera" userId="d33c523cfd04ac5b" providerId="LiveId" clId="{6013E325-1FF1-4B22-981E-569BE5CAA746}" dt="2021-10-19T14:25:52.937" v="3058" actId="403"/>
          <ac:spMkLst>
            <pc:docMk/>
            <pc:sldMk cId="1257399844" sldId="366"/>
            <ac:spMk id="7" creationId="{C881892E-C519-4240-B5B6-2D02991DF86A}"/>
          </ac:spMkLst>
        </pc:spChg>
        <pc:spChg chg="add mod">
          <ac:chgData name="Nicolás Ignacio Araya Rivera" userId="d33c523cfd04ac5b" providerId="LiveId" clId="{6013E325-1FF1-4B22-981E-569BE5CAA746}" dt="2021-10-19T16:03:48.027" v="3369"/>
          <ac:spMkLst>
            <pc:docMk/>
            <pc:sldMk cId="1257399844" sldId="366"/>
            <ac:spMk id="8" creationId="{5B123960-B99E-4A9E-A618-8674CEB69FEC}"/>
          </ac:spMkLst>
        </pc:spChg>
        <pc:picChg chg="add mod">
          <ac:chgData name="Nicolás Ignacio Araya Rivera" userId="d33c523cfd04ac5b" providerId="LiveId" clId="{6013E325-1FF1-4B22-981E-569BE5CAA746}" dt="2021-10-19T14:25:17.896" v="3020" actId="14100"/>
          <ac:picMkLst>
            <pc:docMk/>
            <pc:sldMk cId="1257399844" sldId="366"/>
            <ac:picMk id="3" creationId="{BACCAA16-CF2A-449C-893F-2E1538176A1D}"/>
          </ac:picMkLst>
        </pc:picChg>
      </pc:sldChg>
      <pc:sldChg chg="addSp modSp new mod">
        <pc:chgData name="Nicolás Ignacio Araya Rivera" userId="d33c523cfd04ac5b" providerId="LiveId" clId="{6013E325-1FF1-4B22-981E-569BE5CAA746}" dt="2021-10-19T16:03:44.671" v="3368" actId="1076"/>
        <pc:sldMkLst>
          <pc:docMk/>
          <pc:sldMk cId="800863555" sldId="367"/>
        </pc:sldMkLst>
        <pc:spChg chg="add mod">
          <ac:chgData name="Nicolás Ignacio Araya Rivera" userId="d33c523cfd04ac5b" providerId="LiveId" clId="{6013E325-1FF1-4B22-981E-569BE5CAA746}" dt="2021-10-19T14:26:02.820" v="3066" actId="20577"/>
          <ac:spMkLst>
            <pc:docMk/>
            <pc:sldMk cId="800863555" sldId="367"/>
            <ac:spMk id="4" creationId="{1EBCE5BB-4CA3-4BA1-8C85-8FB04D5D627A}"/>
          </ac:spMkLst>
        </pc:spChg>
        <pc:spChg chg="add mod">
          <ac:chgData name="Nicolás Ignacio Araya Rivera" userId="d33c523cfd04ac5b" providerId="LiveId" clId="{6013E325-1FF1-4B22-981E-569BE5CAA746}" dt="2021-10-19T16:03:24.055" v="3365" actId="1076"/>
          <ac:spMkLst>
            <pc:docMk/>
            <pc:sldMk cId="800863555" sldId="367"/>
            <ac:spMk id="6" creationId="{1ED707FD-354C-4CBE-A32E-C378F985755D}"/>
          </ac:spMkLst>
        </pc:spChg>
        <pc:spChg chg="add mod">
          <ac:chgData name="Nicolás Ignacio Araya Rivera" userId="d33c523cfd04ac5b" providerId="LiveId" clId="{6013E325-1FF1-4B22-981E-569BE5CAA746}" dt="2021-10-19T16:03:44.671" v="3368" actId="1076"/>
          <ac:spMkLst>
            <pc:docMk/>
            <pc:sldMk cId="800863555" sldId="367"/>
            <ac:spMk id="7" creationId="{1187C15D-7B6E-4527-ACDF-93780485A560}"/>
          </ac:spMkLst>
        </pc:spChg>
        <pc:picChg chg="add mod">
          <ac:chgData name="Nicolás Ignacio Araya Rivera" userId="d33c523cfd04ac5b" providerId="LiveId" clId="{6013E325-1FF1-4B22-981E-569BE5CAA746}" dt="2021-10-19T14:25:28.600" v="3023" actId="14100"/>
          <ac:picMkLst>
            <pc:docMk/>
            <pc:sldMk cId="800863555" sldId="367"/>
            <ac:picMk id="3" creationId="{537CCCD5-F06C-476E-AB3C-547830861115}"/>
          </ac:picMkLst>
        </pc:picChg>
      </pc:sldChg>
      <pc:sldChg chg="add ord">
        <pc:chgData name="Nicolás Ignacio Araya Rivera" userId="d33c523cfd04ac5b" providerId="LiveId" clId="{6013E325-1FF1-4B22-981E-569BE5CAA746}" dt="2021-10-19T13:07:06.604" v="839"/>
        <pc:sldMkLst>
          <pc:docMk/>
          <pc:sldMk cId="1069866254" sldId="508"/>
        </pc:sldMkLst>
      </pc:sldChg>
      <pc:sldChg chg="modSp new mod ord">
        <pc:chgData name="Nicolás Ignacio Araya Rivera" userId="d33c523cfd04ac5b" providerId="LiveId" clId="{6013E325-1FF1-4B22-981E-569BE5CAA746}" dt="2021-10-19T13:08:00.840" v="937" actId="20577"/>
        <pc:sldMkLst>
          <pc:docMk/>
          <pc:sldMk cId="3777539656" sldId="509"/>
        </pc:sldMkLst>
        <pc:spChg chg="mod">
          <ac:chgData name="Nicolás Ignacio Araya Rivera" userId="d33c523cfd04ac5b" providerId="LiveId" clId="{6013E325-1FF1-4B22-981E-569BE5CAA746}" dt="2021-10-19T13:07:27.844" v="850" actId="20577"/>
          <ac:spMkLst>
            <pc:docMk/>
            <pc:sldMk cId="3777539656" sldId="509"/>
            <ac:spMk id="2" creationId="{AA1A1436-CB77-48AF-AB24-151C1D98B577}"/>
          </ac:spMkLst>
        </pc:spChg>
        <pc:spChg chg="mod">
          <ac:chgData name="Nicolás Ignacio Araya Rivera" userId="d33c523cfd04ac5b" providerId="LiveId" clId="{6013E325-1FF1-4B22-981E-569BE5CAA746}" dt="2021-10-19T13:08:00.840" v="937" actId="20577"/>
          <ac:spMkLst>
            <pc:docMk/>
            <pc:sldMk cId="3777539656" sldId="509"/>
            <ac:spMk id="3" creationId="{79A69BE4-CF4C-41C2-BBF5-728C3AD96FDF}"/>
          </ac:spMkLst>
        </pc:spChg>
      </pc:sldChg>
      <pc:sldChg chg="addSp modSp new mod">
        <pc:chgData name="Nicolás Ignacio Araya Rivera" userId="d33c523cfd04ac5b" providerId="LiveId" clId="{6013E325-1FF1-4B22-981E-569BE5CAA746}" dt="2021-10-19T16:09:04.134" v="3931" actId="14100"/>
        <pc:sldMkLst>
          <pc:docMk/>
          <pc:sldMk cId="4170344640" sldId="510"/>
        </pc:sldMkLst>
        <pc:spChg chg="mod">
          <ac:chgData name="Nicolás Ignacio Araya Rivera" userId="d33c523cfd04ac5b" providerId="LiveId" clId="{6013E325-1FF1-4B22-981E-569BE5CAA746}" dt="2021-10-19T13:19:13.894" v="957" actId="20577"/>
          <ac:spMkLst>
            <pc:docMk/>
            <pc:sldMk cId="4170344640" sldId="510"/>
            <ac:spMk id="2" creationId="{45CD9B86-059D-4905-856E-978EB2AFEB7A}"/>
          </ac:spMkLst>
        </pc:spChg>
        <pc:spChg chg="mod">
          <ac:chgData name="Nicolás Ignacio Araya Rivera" userId="d33c523cfd04ac5b" providerId="LiveId" clId="{6013E325-1FF1-4B22-981E-569BE5CAA746}" dt="2021-10-19T16:09:01.185" v="3930" actId="1036"/>
          <ac:spMkLst>
            <pc:docMk/>
            <pc:sldMk cId="4170344640" sldId="510"/>
            <ac:spMk id="3" creationId="{10F86756-16A6-4237-97CA-B34B543DDDEB}"/>
          </ac:spMkLst>
        </pc:spChg>
        <pc:picChg chg="add mod modCrop">
          <ac:chgData name="Nicolás Ignacio Araya Rivera" userId="d33c523cfd04ac5b" providerId="LiveId" clId="{6013E325-1FF1-4B22-981E-569BE5CAA746}" dt="2021-10-19T16:09:04.134" v="3931" actId="14100"/>
          <ac:picMkLst>
            <pc:docMk/>
            <pc:sldMk cId="4170344640" sldId="510"/>
            <ac:picMk id="5" creationId="{83FFC52E-1680-4722-A4E0-181F319E3C39}"/>
          </ac:picMkLst>
        </pc:picChg>
        <pc:picChg chg="add mod">
          <ac:chgData name="Nicolás Ignacio Araya Rivera" userId="d33c523cfd04ac5b" providerId="LiveId" clId="{6013E325-1FF1-4B22-981E-569BE5CAA746}" dt="2021-10-19T16:08:54.342" v="3913" actId="1076"/>
          <ac:picMkLst>
            <pc:docMk/>
            <pc:sldMk cId="4170344640" sldId="510"/>
            <ac:picMk id="6" creationId="{B0A462A0-96D4-49CB-9D8B-978AFFEDB0E1}"/>
          </ac:picMkLst>
        </pc:picChg>
      </pc:sldChg>
      <pc:sldChg chg="addSp modSp new mod">
        <pc:chgData name="Nicolás Ignacio Araya Rivera" userId="d33c523cfd04ac5b" providerId="LiveId" clId="{6013E325-1FF1-4B22-981E-569BE5CAA746}" dt="2021-10-19T16:17:07.909" v="3933" actId="1076"/>
        <pc:sldMkLst>
          <pc:docMk/>
          <pc:sldMk cId="1752320303" sldId="511"/>
        </pc:sldMkLst>
        <pc:picChg chg="add mod">
          <ac:chgData name="Nicolás Ignacio Araya Rivera" userId="d33c523cfd04ac5b" providerId="LiveId" clId="{6013E325-1FF1-4B22-981E-569BE5CAA746}" dt="2021-10-19T16:17:07.909" v="3933" actId="1076"/>
          <ac:picMkLst>
            <pc:docMk/>
            <pc:sldMk cId="1752320303" sldId="511"/>
            <ac:picMk id="5" creationId="{D3037405-7610-4949-9967-E929A3A5206F}"/>
          </ac:picMkLst>
        </pc:picChg>
      </pc:sldChg>
      <pc:sldChg chg="addSp delSp modSp new del mod">
        <pc:chgData name="Nicolás Ignacio Araya Rivera" userId="d33c523cfd04ac5b" providerId="LiveId" clId="{6013E325-1FF1-4B22-981E-569BE5CAA746}" dt="2021-10-19T16:18:43.146" v="4035" actId="47"/>
        <pc:sldMkLst>
          <pc:docMk/>
          <pc:sldMk cId="12660361" sldId="512"/>
        </pc:sldMkLst>
        <pc:spChg chg="mod">
          <ac:chgData name="Nicolás Ignacio Araya Rivera" userId="d33c523cfd04ac5b" providerId="LiveId" clId="{6013E325-1FF1-4B22-981E-569BE5CAA746}" dt="2021-10-19T16:18:01.878" v="3961" actId="20577"/>
          <ac:spMkLst>
            <pc:docMk/>
            <pc:sldMk cId="12660361" sldId="512"/>
            <ac:spMk id="2" creationId="{0F5BD3B4-465B-4DF5-ACB4-259067699FE7}"/>
          </ac:spMkLst>
        </pc:spChg>
        <pc:spChg chg="mod">
          <ac:chgData name="Nicolás Ignacio Araya Rivera" userId="d33c523cfd04ac5b" providerId="LiveId" clId="{6013E325-1FF1-4B22-981E-569BE5CAA746}" dt="2021-10-19T16:18:23.473" v="4034" actId="20577"/>
          <ac:spMkLst>
            <pc:docMk/>
            <pc:sldMk cId="12660361" sldId="512"/>
            <ac:spMk id="3" creationId="{F6A10A12-0771-4B63-8F29-ABE9EC63C2AB}"/>
          </ac:spMkLst>
        </pc:spChg>
        <pc:picChg chg="add del">
          <ac:chgData name="Nicolás Ignacio Araya Rivera" userId="d33c523cfd04ac5b" providerId="LiveId" clId="{6013E325-1FF1-4B22-981E-569BE5CAA746}" dt="2021-10-19T16:17:04.281" v="3932" actId="478"/>
          <ac:picMkLst>
            <pc:docMk/>
            <pc:sldMk cId="12660361" sldId="512"/>
            <ac:picMk id="5" creationId="{C462D111-58AF-4C4A-B565-F7BD1B7BB3AA}"/>
          </ac:picMkLst>
        </pc:picChg>
      </pc:sldChg>
      <pc:sldChg chg="addSp new del mod">
        <pc:chgData name="Nicolás Ignacio Araya Rivera" userId="d33c523cfd04ac5b" providerId="LiveId" clId="{6013E325-1FF1-4B22-981E-569BE5CAA746}" dt="2021-10-19T16:18:46.732" v="4036" actId="47"/>
        <pc:sldMkLst>
          <pc:docMk/>
          <pc:sldMk cId="268615688" sldId="513"/>
        </pc:sldMkLst>
        <pc:picChg chg="add">
          <ac:chgData name="Nicolás Ignacio Araya Rivera" userId="d33c523cfd04ac5b" providerId="LiveId" clId="{6013E325-1FF1-4B22-981E-569BE5CAA746}" dt="2021-10-19T13:21:15.229" v="964" actId="22"/>
          <ac:picMkLst>
            <pc:docMk/>
            <pc:sldMk cId="268615688" sldId="513"/>
            <ac:picMk id="5" creationId="{35CCDD51-7E2B-4E64-B266-ECD4958224AF}"/>
          </ac:picMkLst>
        </pc:picChg>
      </pc:sldChg>
      <pc:sldChg chg="modSp new mod">
        <pc:chgData name="Nicolás Ignacio Araya Rivera" userId="d33c523cfd04ac5b" providerId="LiveId" clId="{6013E325-1FF1-4B22-981E-569BE5CAA746}" dt="2021-10-19T13:49:31.501" v="1679" actId="20577"/>
        <pc:sldMkLst>
          <pc:docMk/>
          <pc:sldMk cId="707197047" sldId="514"/>
        </pc:sldMkLst>
        <pc:spChg chg="mod">
          <ac:chgData name="Nicolás Ignacio Araya Rivera" userId="d33c523cfd04ac5b" providerId="LiveId" clId="{6013E325-1FF1-4B22-981E-569BE5CAA746}" dt="2021-10-19T13:42:16.407" v="1050" actId="20577"/>
          <ac:spMkLst>
            <pc:docMk/>
            <pc:sldMk cId="707197047" sldId="514"/>
            <ac:spMk id="2" creationId="{1F5027B4-3BF3-493C-9425-4CDD077D47D3}"/>
          </ac:spMkLst>
        </pc:spChg>
        <pc:spChg chg="mod">
          <ac:chgData name="Nicolás Ignacio Araya Rivera" userId="d33c523cfd04ac5b" providerId="LiveId" clId="{6013E325-1FF1-4B22-981E-569BE5CAA746}" dt="2021-10-19T13:49:31.501" v="1679" actId="20577"/>
          <ac:spMkLst>
            <pc:docMk/>
            <pc:sldMk cId="707197047" sldId="514"/>
            <ac:spMk id="3" creationId="{659AC9A9-5AE9-493B-958B-25D6B32B2D44}"/>
          </ac:spMkLst>
        </pc:spChg>
      </pc:sldChg>
      <pc:sldChg chg="delSp modSp new mod">
        <pc:chgData name="Nicolás Ignacio Araya Rivera" userId="d33c523cfd04ac5b" providerId="LiveId" clId="{6013E325-1FF1-4B22-981E-569BE5CAA746}" dt="2021-10-19T14:03:27.557" v="2301" actId="207"/>
        <pc:sldMkLst>
          <pc:docMk/>
          <pc:sldMk cId="108699146" sldId="515"/>
        </pc:sldMkLst>
        <pc:spChg chg="del">
          <ac:chgData name="Nicolás Ignacio Araya Rivera" userId="d33c523cfd04ac5b" providerId="LiveId" clId="{6013E325-1FF1-4B22-981E-569BE5CAA746}" dt="2021-10-19T14:03:13.270" v="2299" actId="478"/>
          <ac:spMkLst>
            <pc:docMk/>
            <pc:sldMk cId="108699146" sldId="515"/>
            <ac:spMk id="2" creationId="{F9063062-DB8F-4D55-A7EE-91B0C01370BD}"/>
          </ac:spMkLst>
        </pc:spChg>
        <pc:spChg chg="mod">
          <ac:chgData name="Nicolás Ignacio Araya Rivera" userId="d33c523cfd04ac5b" providerId="LiveId" clId="{6013E325-1FF1-4B22-981E-569BE5CAA746}" dt="2021-10-19T14:03:27.557" v="2301" actId="207"/>
          <ac:spMkLst>
            <pc:docMk/>
            <pc:sldMk cId="108699146" sldId="515"/>
            <ac:spMk id="3" creationId="{8240D90D-51C9-4ABB-B544-DB00E85B63A7}"/>
          </ac:spMkLst>
        </pc:spChg>
      </pc:sldChg>
      <pc:sldChg chg="modSp new mod">
        <pc:chgData name="Nicolás Ignacio Araya Rivera" userId="d33c523cfd04ac5b" providerId="LiveId" clId="{6013E325-1FF1-4B22-981E-569BE5CAA746}" dt="2021-10-19T14:10:27.032" v="2700" actId="207"/>
        <pc:sldMkLst>
          <pc:docMk/>
          <pc:sldMk cId="3974402467" sldId="516"/>
        </pc:sldMkLst>
        <pc:spChg chg="mod">
          <ac:chgData name="Nicolás Ignacio Araya Rivera" userId="d33c523cfd04ac5b" providerId="LiveId" clId="{6013E325-1FF1-4B22-981E-569BE5CAA746}" dt="2021-10-19T14:10:27.032" v="2700" actId="207"/>
          <ac:spMkLst>
            <pc:docMk/>
            <pc:sldMk cId="3974402467" sldId="516"/>
            <ac:spMk id="3" creationId="{4DA554A9-1C2C-4504-89D5-29017938FBA7}"/>
          </ac:spMkLst>
        </pc:spChg>
      </pc:sldChg>
      <pc:sldChg chg="modSp new mod">
        <pc:chgData name="Nicolás Ignacio Araya Rivera" userId="d33c523cfd04ac5b" providerId="LiveId" clId="{6013E325-1FF1-4B22-981E-569BE5CAA746}" dt="2021-10-19T14:22:05.406" v="3009" actId="207"/>
        <pc:sldMkLst>
          <pc:docMk/>
          <pc:sldMk cId="523242466" sldId="517"/>
        </pc:sldMkLst>
        <pc:spChg chg="mod">
          <ac:chgData name="Nicolás Ignacio Araya Rivera" userId="d33c523cfd04ac5b" providerId="LiveId" clId="{6013E325-1FF1-4B22-981E-569BE5CAA746}" dt="2021-10-19T14:22:05.406" v="3009" actId="207"/>
          <ac:spMkLst>
            <pc:docMk/>
            <pc:sldMk cId="523242466" sldId="517"/>
            <ac:spMk id="3" creationId="{975A06A0-9C30-4E64-BB10-A1A0D402F976}"/>
          </ac:spMkLst>
        </pc:spChg>
      </pc:sldChg>
      <pc:sldChg chg="addSp new mod">
        <pc:chgData name="Nicolás Ignacio Araya Rivera" userId="d33c523cfd04ac5b" providerId="LiveId" clId="{6013E325-1FF1-4B22-981E-569BE5CAA746}" dt="2021-10-19T14:26:37.456" v="3068" actId="22"/>
        <pc:sldMkLst>
          <pc:docMk/>
          <pc:sldMk cId="2279962617" sldId="518"/>
        </pc:sldMkLst>
        <pc:picChg chg="add">
          <ac:chgData name="Nicolás Ignacio Araya Rivera" userId="d33c523cfd04ac5b" providerId="LiveId" clId="{6013E325-1FF1-4B22-981E-569BE5CAA746}" dt="2021-10-19T14:26:37.456" v="3068" actId="22"/>
          <ac:picMkLst>
            <pc:docMk/>
            <pc:sldMk cId="2279962617" sldId="518"/>
            <ac:picMk id="3" creationId="{8131106A-6599-429F-9B24-2D43CFD8E4F5}"/>
          </ac:picMkLst>
        </pc:picChg>
      </pc:sldChg>
      <pc:sldChg chg="addSp new mod">
        <pc:chgData name="Nicolás Ignacio Araya Rivera" userId="d33c523cfd04ac5b" providerId="LiveId" clId="{6013E325-1FF1-4B22-981E-569BE5CAA746}" dt="2021-10-19T14:26:48.377" v="3070" actId="22"/>
        <pc:sldMkLst>
          <pc:docMk/>
          <pc:sldMk cId="223167407" sldId="519"/>
        </pc:sldMkLst>
        <pc:picChg chg="add">
          <ac:chgData name="Nicolás Ignacio Araya Rivera" userId="d33c523cfd04ac5b" providerId="LiveId" clId="{6013E325-1FF1-4B22-981E-569BE5CAA746}" dt="2021-10-19T14:26:48.377" v="3070" actId="22"/>
          <ac:picMkLst>
            <pc:docMk/>
            <pc:sldMk cId="223167407" sldId="519"/>
            <ac:picMk id="3" creationId="{889403C8-1616-4252-B6C2-E03066CBB807}"/>
          </ac:picMkLst>
        </pc:picChg>
      </pc:sldChg>
      <pc:sldChg chg="addSp delSp new del mod">
        <pc:chgData name="Nicolás Ignacio Araya Rivera" userId="d33c523cfd04ac5b" providerId="LiveId" clId="{6013E325-1FF1-4B22-981E-569BE5CAA746}" dt="2021-10-22T17:53:26.390" v="10362" actId="47"/>
        <pc:sldMkLst>
          <pc:docMk/>
          <pc:sldMk cId="2027920573" sldId="520"/>
        </pc:sldMkLst>
        <pc:picChg chg="add del">
          <ac:chgData name="Nicolás Ignacio Araya Rivera" userId="d33c523cfd04ac5b" providerId="LiveId" clId="{6013E325-1FF1-4B22-981E-569BE5CAA746}" dt="2021-10-19T17:09:51.711" v="6202" actId="21"/>
          <ac:picMkLst>
            <pc:docMk/>
            <pc:sldMk cId="2027920573" sldId="520"/>
            <ac:picMk id="3" creationId="{0A047563-A525-4034-85D2-6469669C1EA5}"/>
          </ac:picMkLst>
        </pc:picChg>
      </pc:sldChg>
      <pc:sldChg chg="modSp new mod ord">
        <pc:chgData name="Nicolás Ignacio Araya Rivera" userId="d33c523cfd04ac5b" providerId="LiveId" clId="{6013E325-1FF1-4B22-981E-569BE5CAA746}" dt="2021-10-19T14:32:48.154" v="3289" actId="20577"/>
        <pc:sldMkLst>
          <pc:docMk/>
          <pc:sldMk cId="3684943099" sldId="521"/>
        </pc:sldMkLst>
        <pc:spChg chg="mod">
          <ac:chgData name="Nicolás Ignacio Araya Rivera" userId="d33c523cfd04ac5b" providerId="LiveId" clId="{6013E325-1FF1-4B22-981E-569BE5CAA746}" dt="2021-10-19T14:31:54.561" v="3087" actId="20577"/>
          <ac:spMkLst>
            <pc:docMk/>
            <pc:sldMk cId="3684943099" sldId="521"/>
            <ac:spMk id="2" creationId="{D975FF6C-5697-4FCC-81A7-3DF351695631}"/>
          </ac:spMkLst>
        </pc:spChg>
        <pc:spChg chg="mod">
          <ac:chgData name="Nicolás Ignacio Araya Rivera" userId="d33c523cfd04ac5b" providerId="LiveId" clId="{6013E325-1FF1-4B22-981E-569BE5CAA746}" dt="2021-10-19T14:32:48.154" v="3289" actId="20577"/>
          <ac:spMkLst>
            <pc:docMk/>
            <pc:sldMk cId="3684943099" sldId="521"/>
            <ac:spMk id="3" creationId="{1CCD646E-104E-4E40-ACB7-B40BE773820E}"/>
          </ac:spMkLst>
        </pc:spChg>
      </pc:sldChg>
      <pc:sldChg chg="modSp new mod">
        <pc:chgData name="Nicolás Ignacio Araya Rivera" userId="d33c523cfd04ac5b" providerId="LiveId" clId="{6013E325-1FF1-4B22-981E-569BE5CAA746}" dt="2021-10-19T17:03:24.160" v="6170" actId="20577"/>
        <pc:sldMkLst>
          <pc:docMk/>
          <pc:sldMk cId="1136110247" sldId="522"/>
        </pc:sldMkLst>
        <pc:spChg chg="mod">
          <ac:chgData name="Nicolás Ignacio Araya Rivera" userId="d33c523cfd04ac5b" providerId="LiveId" clId="{6013E325-1FF1-4B22-981E-569BE5CAA746}" dt="2021-10-19T16:35:53.104" v="4404" actId="20577"/>
          <ac:spMkLst>
            <pc:docMk/>
            <pc:sldMk cId="1136110247" sldId="522"/>
            <ac:spMk id="2" creationId="{105D9A57-57BC-4105-A238-635BF23886C4}"/>
          </ac:spMkLst>
        </pc:spChg>
        <pc:spChg chg="mod">
          <ac:chgData name="Nicolás Ignacio Araya Rivera" userId="d33c523cfd04ac5b" providerId="LiveId" clId="{6013E325-1FF1-4B22-981E-569BE5CAA746}" dt="2021-10-19T17:03:24.160" v="6170" actId="20577"/>
          <ac:spMkLst>
            <pc:docMk/>
            <pc:sldMk cId="1136110247" sldId="522"/>
            <ac:spMk id="3" creationId="{1B3516FE-AD25-4FA7-B138-665533F3ACAB}"/>
          </ac:spMkLst>
        </pc:spChg>
      </pc:sldChg>
      <pc:sldChg chg="modSp new mod">
        <pc:chgData name="Nicolás Ignacio Araya Rivera" userId="d33c523cfd04ac5b" providerId="LiveId" clId="{6013E325-1FF1-4B22-981E-569BE5CAA746}" dt="2021-10-19T16:20:24.374" v="4202" actId="20577"/>
        <pc:sldMkLst>
          <pc:docMk/>
          <pc:sldMk cId="3799750699" sldId="523"/>
        </pc:sldMkLst>
        <pc:spChg chg="mod">
          <ac:chgData name="Nicolás Ignacio Araya Rivera" userId="d33c523cfd04ac5b" providerId="LiveId" clId="{6013E325-1FF1-4B22-981E-569BE5CAA746}" dt="2021-10-19T16:19:25.537" v="4042" actId="20577"/>
          <ac:spMkLst>
            <pc:docMk/>
            <pc:sldMk cId="3799750699" sldId="523"/>
            <ac:spMk id="2" creationId="{F127E179-4DB0-41BC-B67E-8F93BAD09640}"/>
          </ac:spMkLst>
        </pc:spChg>
        <pc:spChg chg="mod">
          <ac:chgData name="Nicolás Ignacio Araya Rivera" userId="d33c523cfd04ac5b" providerId="LiveId" clId="{6013E325-1FF1-4B22-981E-569BE5CAA746}" dt="2021-10-19T16:20:24.374" v="4202" actId="20577"/>
          <ac:spMkLst>
            <pc:docMk/>
            <pc:sldMk cId="3799750699" sldId="523"/>
            <ac:spMk id="3" creationId="{2E2BA8C7-8F65-4E71-BC90-91F8226E3FE1}"/>
          </ac:spMkLst>
        </pc:spChg>
      </pc:sldChg>
      <pc:sldChg chg="add ord">
        <pc:chgData name="Nicolás Ignacio Araya Rivera" userId="d33c523cfd04ac5b" providerId="LiveId" clId="{6013E325-1FF1-4B22-981E-569BE5CAA746}" dt="2021-10-19T17:09:48.298" v="6201"/>
        <pc:sldMkLst>
          <pc:docMk/>
          <pc:sldMk cId="3663601967" sldId="524"/>
        </pc:sldMkLst>
      </pc:sldChg>
      <pc:sldChg chg="delSp modSp new mod">
        <pc:chgData name="Nicolás Ignacio Araya Rivera" userId="d33c523cfd04ac5b" providerId="LiveId" clId="{6013E325-1FF1-4B22-981E-569BE5CAA746}" dt="2021-10-19T17:30:23.634" v="7009" actId="20577"/>
        <pc:sldMkLst>
          <pc:docMk/>
          <pc:sldMk cId="903297262" sldId="525"/>
        </pc:sldMkLst>
        <pc:spChg chg="del">
          <ac:chgData name="Nicolás Ignacio Araya Rivera" userId="d33c523cfd04ac5b" providerId="LiveId" clId="{6013E325-1FF1-4B22-981E-569BE5CAA746}" dt="2021-10-19T16:53:23.834" v="5701" actId="478"/>
          <ac:spMkLst>
            <pc:docMk/>
            <pc:sldMk cId="903297262" sldId="525"/>
            <ac:spMk id="2" creationId="{9BE25C9E-455E-4DC1-83F5-E19BBD353B29}"/>
          </ac:spMkLst>
        </pc:spChg>
        <pc:spChg chg="mod">
          <ac:chgData name="Nicolás Ignacio Araya Rivera" userId="d33c523cfd04ac5b" providerId="LiveId" clId="{6013E325-1FF1-4B22-981E-569BE5CAA746}" dt="2021-10-19T17:30:23.634" v="7009" actId="20577"/>
          <ac:spMkLst>
            <pc:docMk/>
            <pc:sldMk cId="903297262" sldId="525"/>
            <ac:spMk id="3" creationId="{44F4F9A0-9796-4B29-92D5-2ACCF8F04DC4}"/>
          </ac:spMkLst>
        </pc:spChg>
      </pc:sldChg>
      <pc:sldChg chg="addSp delSp modSp new mod">
        <pc:chgData name="Nicolás Ignacio Araya Rivera" userId="d33c523cfd04ac5b" providerId="LiveId" clId="{6013E325-1FF1-4B22-981E-569BE5CAA746}" dt="2021-10-22T17:55:29.134" v="10510" actId="20577"/>
        <pc:sldMkLst>
          <pc:docMk/>
          <pc:sldMk cId="3383225128" sldId="526"/>
        </pc:sldMkLst>
        <pc:spChg chg="mod">
          <ac:chgData name="Nicolás Ignacio Araya Rivera" userId="d33c523cfd04ac5b" providerId="LiveId" clId="{6013E325-1FF1-4B22-981E-569BE5CAA746}" dt="2021-10-22T16:15:31.284" v="7263" actId="20577"/>
          <ac:spMkLst>
            <pc:docMk/>
            <pc:sldMk cId="3383225128" sldId="526"/>
            <ac:spMk id="2" creationId="{C282C130-75B1-40F1-A669-65817C7BF92C}"/>
          </ac:spMkLst>
        </pc:spChg>
        <pc:spChg chg="mod">
          <ac:chgData name="Nicolás Ignacio Araya Rivera" userId="d33c523cfd04ac5b" providerId="LiveId" clId="{6013E325-1FF1-4B22-981E-569BE5CAA746}" dt="2021-10-22T17:55:29.134" v="10510" actId="20577"/>
          <ac:spMkLst>
            <pc:docMk/>
            <pc:sldMk cId="3383225128" sldId="526"/>
            <ac:spMk id="3" creationId="{C87FB246-3FD2-4CAD-B76E-7CDC4406EDAB}"/>
          </ac:spMkLst>
        </pc:spChg>
        <pc:picChg chg="add del mod">
          <ac:chgData name="Nicolás Ignacio Araya Rivera" userId="d33c523cfd04ac5b" providerId="LiveId" clId="{6013E325-1FF1-4B22-981E-569BE5CAA746}" dt="2021-10-22T15:58:51.551" v="7257" actId="478"/>
          <ac:picMkLst>
            <pc:docMk/>
            <pc:sldMk cId="3383225128" sldId="526"/>
            <ac:picMk id="4" creationId="{99E45290-0376-4B1B-AAC7-0BC2A64D4CF8}"/>
          </ac:picMkLst>
        </pc:picChg>
      </pc:sldChg>
      <pc:sldChg chg="addSp modSp new del mod">
        <pc:chgData name="Nicolás Ignacio Araya Rivera" userId="d33c523cfd04ac5b" providerId="LiveId" clId="{6013E325-1FF1-4B22-981E-569BE5CAA746}" dt="2021-10-22T17:53:22.334" v="10360" actId="47"/>
        <pc:sldMkLst>
          <pc:docMk/>
          <pc:sldMk cId="126136110" sldId="527"/>
        </pc:sldMkLst>
        <pc:picChg chg="add mod modCrop">
          <ac:chgData name="Nicolás Ignacio Araya Rivera" userId="d33c523cfd04ac5b" providerId="LiveId" clId="{6013E325-1FF1-4B22-981E-569BE5CAA746}" dt="2021-10-22T17:36:07.220" v="9269" actId="732"/>
          <ac:picMkLst>
            <pc:docMk/>
            <pc:sldMk cId="126136110" sldId="527"/>
            <ac:picMk id="5" creationId="{63346888-314C-486D-A09A-4EC5CC50EFB3}"/>
          </ac:picMkLst>
        </pc:picChg>
      </pc:sldChg>
      <pc:sldChg chg="addSp modSp new del mod">
        <pc:chgData name="Nicolás Ignacio Araya Rivera" userId="d33c523cfd04ac5b" providerId="LiveId" clId="{6013E325-1FF1-4B22-981E-569BE5CAA746}" dt="2021-10-22T17:53:23.527" v="10361" actId="47"/>
        <pc:sldMkLst>
          <pc:docMk/>
          <pc:sldMk cId="2594053735" sldId="528"/>
        </pc:sldMkLst>
        <pc:picChg chg="add mod">
          <ac:chgData name="Nicolás Ignacio Araya Rivera" userId="d33c523cfd04ac5b" providerId="LiveId" clId="{6013E325-1FF1-4B22-981E-569BE5CAA746}" dt="2021-10-19T17:10:41.024" v="6210" actId="1076"/>
          <ac:picMkLst>
            <pc:docMk/>
            <pc:sldMk cId="2594053735" sldId="528"/>
            <ac:picMk id="5" creationId="{8734A4BB-9618-4D77-B5A9-65254167C799}"/>
          </ac:picMkLst>
        </pc:picChg>
        <pc:picChg chg="add mod">
          <ac:chgData name="Nicolás Ignacio Araya Rivera" userId="d33c523cfd04ac5b" providerId="LiveId" clId="{6013E325-1FF1-4B22-981E-569BE5CAA746}" dt="2021-10-19T17:10:42.120" v="6211" actId="1076"/>
          <ac:picMkLst>
            <pc:docMk/>
            <pc:sldMk cId="2594053735" sldId="528"/>
            <ac:picMk id="7" creationId="{DBD354B9-C38F-412F-8618-8D41C386B974}"/>
          </ac:picMkLst>
        </pc:picChg>
      </pc:sldChg>
      <pc:sldChg chg="modSp new mod">
        <pc:chgData name="Nicolás Ignacio Araya Rivera" userId="d33c523cfd04ac5b" providerId="LiveId" clId="{6013E325-1FF1-4B22-981E-569BE5CAA746}" dt="2021-10-19T21:43:17.646" v="7251" actId="207"/>
        <pc:sldMkLst>
          <pc:docMk/>
          <pc:sldMk cId="2476908047" sldId="529"/>
        </pc:sldMkLst>
        <pc:spChg chg="mod">
          <ac:chgData name="Nicolás Ignacio Araya Rivera" userId="d33c523cfd04ac5b" providerId="LiveId" clId="{6013E325-1FF1-4B22-981E-569BE5CAA746}" dt="2021-10-19T17:13:29.891" v="6290" actId="20577"/>
          <ac:spMkLst>
            <pc:docMk/>
            <pc:sldMk cId="2476908047" sldId="529"/>
            <ac:spMk id="2" creationId="{A54965A2-6CF5-4E3E-9858-0B835C0E474F}"/>
          </ac:spMkLst>
        </pc:spChg>
        <pc:spChg chg="mod">
          <ac:chgData name="Nicolás Ignacio Araya Rivera" userId="d33c523cfd04ac5b" providerId="LiveId" clId="{6013E325-1FF1-4B22-981E-569BE5CAA746}" dt="2021-10-19T21:43:17.646" v="7251" actId="207"/>
          <ac:spMkLst>
            <pc:docMk/>
            <pc:sldMk cId="2476908047" sldId="529"/>
            <ac:spMk id="3" creationId="{9475AAED-B0F5-4F9D-B5BD-77E137B872F9}"/>
          </ac:spMkLst>
        </pc:spChg>
      </pc:sldChg>
      <pc:sldChg chg="modSp new mod">
        <pc:chgData name="Nicolás Ignacio Araya Rivera" userId="d33c523cfd04ac5b" providerId="LiveId" clId="{6013E325-1FF1-4B22-981E-569BE5CAA746}" dt="2021-10-22T17:51:52.293" v="10291" actId="20577"/>
        <pc:sldMkLst>
          <pc:docMk/>
          <pc:sldMk cId="1648228388" sldId="530"/>
        </pc:sldMkLst>
        <pc:spChg chg="mod">
          <ac:chgData name="Nicolás Ignacio Araya Rivera" userId="d33c523cfd04ac5b" providerId="LiveId" clId="{6013E325-1FF1-4B22-981E-569BE5CAA746}" dt="2021-10-22T16:15:58.739" v="7332" actId="20577"/>
          <ac:spMkLst>
            <pc:docMk/>
            <pc:sldMk cId="1648228388" sldId="530"/>
            <ac:spMk id="2" creationId="{CD31C06A-F232-43FC-BF6E-A38E35261A60}"/>
          </ac:spMkLst>
        </pc:spChg>
        <pc:spChg chg="mod">
          <ac:chgData name="Nicolás Ignacio Araya Rivera" userId="d33c523cfd04ac5b" providerId="LiveId" clId="{6013E325-1FF1-4B22-981E-569BE5CAA746}" dt="2021-10-22T17:51:52.293" v="10291" actId="20577"/>
          <ac:spMkLst>
            <pc:docMk/>
            <pc:sldMk cId="1648228388" sldId="530"/>
            <ac:spMk id="3" creationId="{21A111F6-1F9B-419F-AF55-D16082FE0786}"/>
          </ac:spMkLst>
        </pc:spChg>
      </pc:sldChg>
      <pc:sldChg chg="new del">
        <pc:chgData name="Nicolás Ignacio Araya Rivera" userId="d33c523cfd04ac5b" providerId="LiveId" clId="{6013E325-1FF1-4B22-981E-569BE5CAA746}" dt="2021-10-22T15:57:48.137" v="7252" actId="47"/>
        <pc:sldMkLst>
          <pc:docMk/>
          <pc:sldMk cId="1694400146" sldId="530"/>
        </pc:sldMkLst>
      </pc:sldChg>
      <pc:sldChg chg="new del">
        <pc:chgData name="Nicolás Ignacio Araya Rivera" userId="d33c523cfd04ac5b" providerId="LiveId" clId="{6013E325-1FF1-4B22-981E-569BE5CAA746}" dt="2021-10-22T15:57:49.388" v="7253" actId="47"/>
        <pc:sldMkLst>
          <pc:docMk/>
          <pc:sldMk cId="1874244161" sldId="531"/>
        </pc:sldMkLst>
      </pc:sldChg>
      <pc:sldChg chg="modSp new mod">
        <pc:chgData name="Nicolás Ignacio Araya Rivera" userId="d33c523cfd04ac5b" providerId="LiveId" clId="{6013E325-1FF1-4B22-981E-569BE5CAA746}" dt="2021-10-22T17:19:36.178" v="8145" actId="20577"/>
        <pc:sldMkLst>
          <pc:docMk/>
          <pc:sldMk cId="2042950954" sldId="531"/>
        </pc:sldMkLst>
        <pc:spChg chg="mod">
          <ac:chgData name="Nicolás Ignacio Araya Rivera" userId="d33c523cfd04ac5b" providerId="LiveId" clId="{6013E325-1FF1-4B22-981E-569BE5CAA746}" dt="2021-10-22T17:19:36.178" v="8145" actId="20577"/>
          <ac:spMkLst>
            <pc:docMk/>
            <pc:sldMk cId="2042950954" sldId="531"/>
            <ac:spMk id="2" creationId="{912FF2CF-86F2-42E3-A2D8-83379EA9988D}"/>
          </ac:spMkLst>
        </pc:spChg>
      </pc:sldChg>
      <pc:sldChg chg="modSp new mod">
        <pc:chgData name="Nicolás Ignacio Araya Rivera" userId="d33c523cfd04ac5b" providerId="LiveId" clId="{6013E325-1FF1-4B22-981E-569BE5CAA746}" dt="2021-10-22T17:27:52.721" v="8851" actId="20577"/>
        <pc:sldMkLst>
          <pc:docMk/>
          <pc:sldMk cId="2358627038" sldId="532"/>
        </pc:sldMkLst>
        <pc:spChg chg="mod">
          <ac:chgData name="Nicolás Ignacio Araya Rivera" userId="d33c523cfd04ac5b" providerId="LiveId" clId="{6013E325-1FF1-4B22-981E-569BE5CAA746}" dt="2021-10-22T17:19:48.157" v="8154" actId="20577"/>
          <ac:spMkLst>
            <pc:docMk/>
            <pc:sldMk cId="2358627038" sldId="532"/>
            <ac:spMk id="2" creationId="{44F07745-7FD2-4DE4-BCD3-819384C0733E}"/>
          </ac:spMkLst>
        </pc:spChg>
        <pc:spChg chg="mod">
          <ac:chgData name="Nicolás Ignacio Araya Rivera" userId="d33c523cfd04ac5b" providerId="LiveId" clId="{6013E325-1FF1-4B22-981E-569BE5CAA746}" dt="2021-10-22T17:27:52.721" v="8851" actId="20577"/>
          <ac:spMkLst>
            <pc:docMk/>
            <pc:sldMk cId="2358627038" sldId="532"/>
            <ac:spMk id="3" creationId="{255B3003-4FCF-4FFE-80C2-35EADACE8BFC}"/>
          </ac:spMkLst>
        </pc:spChg>
      </pc:sldChg>
      <pc:sldChg chg="new del">
        <pc:chgData name="Nicolás Ignacio Araya Rivera" userId="d33c523cfd04ac5b" providerId="LiveId" clId="{6013E325-1FF1-4B22-981E-569BE5CAA746}" dt="2021-10-22T15:57:50.328" v="7254" actId="47"/>
        <pc:sldMkLst>
          <pc:docMk/>
          <pc:sldMk cId="3292675140" sldId="532"/>
        </pc:sldMkLst>
      </pc:sldChg>
      <pc:sldChg chg="addSp modSp new mod">
        <pc:chgData name="Nicolás Ignacio Araya Rivera" userId="d33c523cfd04ac5b" providerId="LiveId" clId="{6013E325-1FF1-4B22-981E-569BE5CAA746}" dt="2021-10-22T17:45:04.583" v="9811" actId="207"/>
        <pc:sldMkLst>
          <pc:docMk/>
          <pc:sldMk cId="109171858" sldId="533"/>
        </pc:sldMkLst>
        <pc:spChg chg="mod">
          <ac:chgData name="Nicolás Ignacio Araya Rivera" userId="d33c523cfd04ac5b" providerId="LiveId" clId="{6013E325-1FF1-4B22-981E-569BE5CAA746}" dt="2021-10-22T17:28:08.127" v="8860" actId="20577"/>
          <ac:spMkLst>
            <pc:docMk/>
            <pc:sldMk cId="109171858" sldId="533"/>
            <ac:spMk id="2" creationId="{3B623A68-4C98-444E-BD68-AE1CE90DA81F}"/>
          </ac:spMkLst>
        </pc:spChg>
        <pc:spChg chg="mod">
          <ac:chgData name="Nicolás Ignacio Araya Rivera" userId="d33c523cfd04ac5b" providerId="LiveId" clId="{6013E325-1FF1-4B22-981E-569BE5CAA746}" dt="2021-10-22T17:45:04.583" v="9811" actId="207"/>
          <ac:spMkLst>
            <pc:docMk/>
            <pc:sldMk cId="109171858" sldId="533"/>
            <ac:spMk id="3" creationId="{76EC9D78-8F4E-413A-B8D4-5DBDBD443E33}"/>
          </ac:spMkLst>
        </pc:spChg>
        <pc:picChg chg="add mod">
          <ac:chgData name="Nicolás Ignacio Araya Rivera" userId="d33c523cfd04ac5b" providerId="LiveId" clId="{6013E325-1FF1-4B22-981E-569BE5CAA746}" dt="2021-10-22T17:36:16.772" v="9273" actId="1076"/>
          <ac:picMkLst>
            <pc:docMk/>
            <pc:sldMk cId="109171858" sldId="533"/>
            <ac:picMk id="4" creationId="{9FF85AC7-2478-4D5C-B10F-1155D2375FA1}"/>
          </ac:picMkLst>
        </pc:picChg>
      </pc:sldChg>
      <pc:sldChg chg="addSp delSp modSp new mod">
        <pc:chgData name="Nicolás Ignacio Araya Rivera" userId="d33c523cfd04ac5b" providerId="LiveId" clId="{6013E325-1FF1-4B22-981E-569BE5CAA746}" dt="2021-10-22T17:45:07.751" v="9812" actId="207"/>
        <pc:sldMkLst>
          <pc:docMk/>
          <pc:sldMk cId="1433341550" sldId="534"/>
        </pc:sldMkLst>
        <pc:spChg chg="del">
          <ac:chgData name="Nicolás Ignacio Araya Rivera" userId="d33c523cfd04ac5b" providerId="LiveId" clId="{6013E325-1FF1-4B22-981E-569BE5CAA746}" dt="2021-10-22T17:41:03.230" v="9575" actId="478"/>
          <ac:spMkLst>
            <pc:docMk/>
            <pc:sldMk cId="1433341550" sldId="534"/>
            <ac:spMk id="2" creationId="{4611B3A6-1D9D-430C-8834-8DABCBFB911E}"/>
          </ac:spMkLst>
        </pc:spChg>
        <pc:spChg chg="mod">
          <ac:chgData name="Nicolás Ignacio Araya Rivera" userId="d33c523cfd04ac5b" providerId="LiveId" clId="{6013E325-1FF1-4B22-981E-569BE5CAA746}" dt="2021-10-22T17:45:07.751" v="9812" actId="207"/>
          <ac:spMkLst>
            <pc:docMk/>
            <pc:sldMk cId="1433341550" sldId="534"/>
            <ac:spMk id="3" creationId="{1A5CC02C-FDAB-443E-A653-7DAD8229E3F7}"/>
          </ac:spMkLst>
        </pc:spChg>
        <pc:picChg chg="add del mod">
          <ac:chgData name="Nicolás Ignacio Araya Rivera" userId="d33c523cfd04ac5b" providerId="LiveId" clId="{6013E325-1FF1-4B22-981E-569BE5CAA746}" dt="2021-10-22T17:39:09.186" v="9530"/>
          <ac:picMkLst>
            <pc:docMk/>
            <pc:sldMk cId="1433341550" sldId="534"/>
            <ac:picMk id="4" creationId="{0FAE88EB-BF70-497D-B144-753760FAB374}"/>
          </ac:picMkLst>
        </pc:picChg>
      </pc:sldChg>
      <pc:sldChg chg="modSp new mod">
        <pc:chgData name="Nicolás Ignacio Araya Rivera" userId="d33c523cfd04ac5b" providerId="LiveId" clId="{6013E325-1FF1-4B22-981E-569BE5CAA746}" dt="2021-10-22T17:54:17.098" v="10365" actId="207"/>
        <pc:sldMkLst>
          <pc:docMk/>
          <pc:sldMk cId="3364478253" sldId="535"/>
        </pc:sldMkLst>
        <pc:spChg chg="mod">
          <ac:chgData name="Nicolás Ignacio Araya Rivera" userId="d33c523cfd04ac5b" providerId="LiveId" clId="{6013E325-1FF1-4B22-981E-569BE5CAA746}" dt="2021-10-22T17:52:07.677" v="10309" actId="20577"/>
          <ac:spMkLst>
            <pc:docMk/>
            <pc:sldMk cId="3364478253" sldId="535"/>
            <ac:spMk id="2" creationId="{A3C32214-C0C7-4E97-AC1C-29487989A0F4}"/>
          </ac:spMkLst>
        </pc:spChg>
        <pc:spChg chg="mod">
          <ac:chgData name="Nicolás Ignacio Araya Rivera" userId="d33c523cfd04ac5b" providerId="LiveId" clId="{6013E325-1FF1-4B22-981E-569BE5CAA746}" dt="2021-10-22T17:54:17.098" v="10365" actId="207"/>
          <ac:spMkLst>
            <pc:docMk/>
            <pc:sldMk cId="3364478253" sldId="535"/>
            <ac:spMk id="3" creationId="{AFEAAA58-95C1-40BB-BD64-48992BD364CA}"/>
          </ac:spMkLst>
        </pc:spChg>
      </pc:sldChg>
      <pc:sldChg chg="modSp new mod">
        <pc:chgData name="Nicolás Ignacio Araya Rivera" userId="d33c523cfd04ac5b" providerId="LiveId" clId="{6013E325-1FF1-4B22-981E-569BE5CAA746}" dt="2021-10-22T17:54:36.900" v="10377" actId="20577"/>
        <pc:sldMkLst>
          <pc:docMk/>
          <pc:sldMk cId="1098281732" sldId="536"/>
        </pc:sldMkLst>
        <pc:spChg chg="mod">
          <ac:chgData name="Nicolás Ignacio Araya Rivera" userId="d33c523cfd04ac5b" providerId="LiveId" clId="{6013E325-1FF1-4B22-981E-569BE5CAA746}" dt="2021-10-22T17:54:36.900" v="10377" actId="20577"/>
          <ac:spMkLst>
            <pc:docMk/>
            <pc:sldMk cId="1098281732" sldId="536"/>
            <ac:spMk id="2" creationId="{0904F3C9-BD5C-4003-A58E-C9B26B40730E}"/>
          </ac:spMkLst>
        </pc:spChg>
      </pc:sldChg>
    </pc:docChg>
  </pc:docChgLst>
  <pc:docChgLst>
    <pc:chgData name="Nicolás Ignacio Araya Rivera" userId="d33c523cfd04ac5b" providerId="LiveId" clId="{6937D07F-8105-4496-801E-BF6E353656AB}"/>
    <pc:docChg chg="undo custSel addSld delSld modSld">
      <pc:chgData name="Nicolás Ignacio Araya Rivera" userId="d33c523cfd04ac5b" providerId="LiveId" clId="{6937D07F-8105-4496-801E-BF6E353656AB}" dt="2021-10-18T00:19:04.930" v="1010" actId="20577"/>
      <pc:docMkLst>
        <pc:docMk/>
      </pc:docMkLst>
      <pc:sldChg chg="modSp mod">
        <pc:chgData name="Nicolás Ignacio Araya Rivera" userId="d33c523cfd04ac5b" providerId="LiveId" clId="{6937D07F-8105-4496-801E-BF6E353656AB}" dt="2021-10-17T21:25:19.639" v="4" actId="20577"/>
        <pc:sldMkLst>
          <pc:docMk/>
          <pc:sldMk cId="2242243995" sldId="262"/>
        </pc:sldMkLst>
        <pc:spChg chg="mod">
          <ac:chgData name="Nicolás Ignacio Araya Rivera" userId="d33c523cfd04ac5b" providerId="LiveId" clId="{6937D07F-8105-4496-801E-BF6E353656AB}" dt="2021-10-17T21:25:19.639" v="4" actId="20577"/>
          <ac:spMkLst>
            <pc:docMk/>
            <pc:sldMk cId="2242243995" sldId="262"/>
            <ac:spMk id="2" creationId="{9DEE7997-4C29-4AAB-A92A-E36AF65D1A23}"/>
          </ac:spMkLst>
        </pc:spChg>
      </pc:sldChg>
      <pc:sldChg chg="del">
        <pc:chgData name="Nicolás Ignacio Araya Rivera" userId="d33c523cfd04ac5b" providerId="LiveId" clId="{6937D07F-8105-4496-801E-BF6E353656AB}" dt="2021-10-17T21:55:51.327" v="129" actId="47"/>
        <pc:sldMkLst>
          <pc:docMk/>
          <pc:sldMk cId="3211107280" sldId="266"/>
        </pc:sldMkLst>
      </pc:sldChg>
      <pc:sldChg chg="del">
        <pc:chgData name="Nicolás Ignacio Araya Rivera" userId="d33c523cfd04ac5b" providerId="LiveId" clId="{6937D07F-8105-4496-801E-BF6E353656AB}" dt="2021-10-17T21:26:09.429" v="5" actId="47"/>
        <pc:sldMkLst>
          <pc:docMk/>
          <pc:sldMk cId="229894688" sldId="267"/>
        </pc:sldMkLst>
      </pc:sldChg>
      <pc:sldChg chg="del">
        <pc:chgData name="Nicolás Ignacio Araya Rivera" userId="d33c523cfd04ac5b" providerId="LiveId" clId="{6937D07F-8105-4496-801E-BF6E353656AB}" dt="2021-10-17T21:26:15.837" v="6" actId="47"/>
        <pc:sldMkLst>
          <pc:docMk/>
          <pc:sldMk cId="693573831" sldId="268"/>
        </pc:sldMkLst>
      </pc:sldChg>
      <pc:sldChg chg="del">
        <pc:chgData name="Nicolás Ignacio Araya Rivera" userId="d33c523cfd04ac5b" providerId="LiveId" clId="{6937D07F-8105-4496-801E-BF6E353656AB}" dt="2021-10-17T21:55:52.344" v="130" actId="47"/>
        <pc:sldMkLst>
          <pc:docMk/>
          <pc:sldMk cId="7096890" sldId="270"/>
        </pc:sldMkLst>
      </pc:sldChg>
      <pc:sldChg chg="del">
        <pc:chgData name="Nicolás Ignacio Araya Rivera" userId="d33c523cfd04ac5b" providerId="LiveId" clId="{6937D07F-8105-4496-801E-BF6E353656AB}" dt="2021-10-17T21:55:53.840" v="132" actId="47"/>
        <pc:sldMkLst>
          <pc:docMk/>
          <pc:sldMk cId="2117694319" sldId="271"/>
        </pc:sldMkLst>
      </pc:sldChg>
      <pc:sldChg chg="del">
        <pc:chgData name="Nicolás Ignacio Araya Rivera" userId="d33c523cfd04ac5b" providerId="LiveId" clId="{6937D07F-8105-4496-801E-BF6E353656AB}" dt="2021-10-17T21:55:52.986" v="131" actId="47"/>
        <pc:sldMkLst>
          <pc:docMk/>
          <pc:sldMk cId="1796742268" sldId="273"/>
        </pc:sldMkLst>
      </pc:sldChg>
      <pc:sldChg chg="del">
        <pc:chgData name="Nicolás Ignacio Araya Rivera" userId="d33c523cfd04ac5b" providerId="LiveId" clId="{6937D07F-8105-4496-801E-BF6E353656AB}" dt="2021-10-17T21:55:54.364" v="133" actId="47"/>
        <pc:sldMkLst>
          <pc:docMk/>
          <pc:sldMk cId="1852654510" sldId="274"/>
        </pc:sldMkLst>
      </pc:sldChg>
      <pc:sldChg chg="del">
        <pc:chgData name="Nicolás Ignacio Araya Rivera" userId="d33c523cfd04ac5b" providerId="LiveId" clId="{6937D07F-8105-4496-801E-BF6E353656AB}" dt="2021-10-17T21:55:55.896" v="134" actId="47"/>
        <pc:sldMkLst>
          <pc:docMk/>
          <pc:sldMk cId="256220891" sldId="275"/>
        </pc:sldMkLst>
      </pc:sldChg>
      <pc:sldChg chg="del">
        <pc:chgData name="Nicolás Ignacio Araya Rivera" userId="d33c523cfd04ac5b" providerId="LiveId" clId="{6937D07F-8105-4496-801E-BF6E353656AB}" dt="2021-10-17T21:55:56.262" v="135" actId="47"/>
        <pc:sldMkLst>
          <pc:docMk/>
          <pc:sldMk cId="476568857" sldId="276"/>
        </pc:sldMkLst>
      </pc:sldChg>
      <pc:sldChg chg="del">
        <pc:chgData name="Nicolás Ignacio Araya Rivera" userId="d33c523cfd04ac5b" providerId="LiveId" clId="{6937D07F-8105-4496-801E-BF6E353656AB}" dt="2021-10-17T21:55:57.241" v="136" actId="47"/>
        <pc:sldMkLst>
          <pc:docMk/>
          <pc:sldMk cId="3751232630" sldId="277"/>
        </pc:sldMkLst>
      </pc:sldChg>
      <pc:sldChg chg="del">
        <pc:chgData name="Nicolás Ignacio Araya Rivera" userId="d33c523cfd04ac5b" providerId="LiveId" clId="{6937D07F-8105-4496-801E-BF6E353656AB}" dt="2021-10-17T21:55:58.290" v="137" actId="47"/>
        <pc:sldMkLst>
          <pc:docMk/>
          <pc:sldMk cId="494235864" sldId="278"/>
        </pc:sldMkLst>
      </pc:sldChg>
      <pc:sldChg chg="del">
        <pc:chgData name="Nicolás Ignacio Araya Rivera" userId="d33c523cfd04ac5b" providerId="LiveId" clId="{6937D07F-8105-4496-801E-BF6E353656AB}" dt="2021-10-17T21:55:58.890" v="138" actId="47"/>
        <pc:sldMkLst>
          <pc:docMk/>
          <pc:sldMk cId="3739002756" sldId="279"/>
        </pc:sldMkLst>
      </pc:sldChg>
      <pc:sldChg chg="modSp mod">
        <pc:chgData name="Nicolás Ignacio Araya Rivera" userId="d33c523cfd04ac5b" providerId="LiveId" clId="{6937D07F-8105-4496-801E-BF6E353656AB}" dt="2021-10-17T21:28:08.978" v="21" actId="403"/>
        <pc:sldMkLst>
          <pc:docMk/>
          <pc:sldMk cId="3364205099" sldId="339"/>
        </pc:sldMkLst>
        <pc:spChg chg="mod">
          <ac:chgData name="Nicolás Ignacio Araya Rivera" userId="d33c523cfd04ac5b" providerId="LiveId" clId="{6937D07F-8105-4496-801E-BF6E353656AB}" dt="2021-10-17T21:28:08.978" v="21" actId="403"/>
          <ac:spMkLst>
            <pc:docMk/>
            <pc:sldMk cId="3364205099" sldId="339"/>
            <ac:spMk id="2" creationId="{00000000-0000-0000-0000-000000000000}"/>
          </ac:spMkLst>
        </pc:spChg>
      </pc:sldChg>
      <pc:sldChg chg="modSp">
        <pc:chgData name="Nicolás Ignacio Araya Rivera" userId="d33c523cfd04ac5b" providerId="LiveId" clId="{6937D07F-8105-4496-801E-BF6E353656AB}" dt="2021-10-17T21:33:02.201" v="22" actId="207"/>
        <pc:sldMkLst>
          <pc:docMk/>
          <pc:sldMk cId="778001564" sldId="340"/>
        </pc:sldMkLst>
        <pc:spChg chg="mod">
          <ac:chgData name="Nicolás Ignacio Araya Rivera" userId="d33c523cfd04ac5b" providerId="LiveId" clId="{6937D07F-8105-4496-801E-BF6E353656AB}" dt="2021-10-17T21:33:02.201" v="22" actId="207"/>
          <ac:spMkLst>
            <pc:docMk/>
            <pc:sldMk cId="778001564" sldId="340"/>
            <ac:spMk id="3" creationId="{00000000-0000-0000-0000-000000000000}"/>
          </ac:spMkLst>
        </pc:spChg>
      </pc:sldChg>
      <pc:sldChg chg="modSp">
        <pc:chgData name="Nicolás Ignacio Araya Rivera" userId="d33c523cfd04ac5b" providerId="LiveId" clId="{6937D07F-8105-4496-801E-BF6E353656AB}" dt="2021-10-17T21:34:43.805" v="41" actId="6549"/>
        <pc:sldMkLst>
          <pc:docMk/>
          <pc:sldMk cId="3942474953" sldId="341"/>
        </pc:sldMkLst>
        <pc:spChg chg="mod">
          <ac:chgData name="Nicolás Ignacio Araya Rivera" userId="d33c523cfd04ac5b" providerId="LiveId" clId="{6937D07F-8105-4496-801E-BF6E353656AB}" dt="2021-10-17T21:34:43.805" v="41" actId="6549"/>
          <ac:spMkLst>
            <pc:docMk/>
            <pc:sldMk cId="3942474953" sldId="341"/>
            <ac:spMk id="6" creationId="{00000000-0000-0000-0000-000000000000}"/>
          </ac:spMkLst>
        </pc:spChg>
      </pc:sldChg>
      <pc:sldChg chg="modSp mod">
        <pc:chgData name="Nicolás Ignacio Araya Rivera" userId="d33c523cfd04ac5b" providerId="LiveId" clId="{6937D07F-8105-4496-801E-BF6E353656AB}" dt="2021-10-17T22:25:21.013" v="387" actId="14100"/>
        <pc:sldMkLst>
          <pc:docMk/>
          <pc:sldMk cId="2468312066" sldId="343"/>
        </pc:sldMkLst>
        <pc:spChg chg="mod">
          <ac:chgData name="Nicolás Ignacio Araya Rivera" userId="d33c523cfd04ac5b" providerId="LiveId" clId="{6937D07F-8105-4496-801E-BF6E353656AB}" dt="2021-10-17T22:25:21.013" v="387" actId="14100"/>
          <ac:spMkLst>
            <pc:docMk/>
            <pc:sldMk cId="2468312066" sldId="343"/>
            <ac:spMk id="4" creationId="{00000000-0000-0000-0000-000000000000}"/>
          </ac:spMkLst>
        </pc:spChg>
      </pc:sldChg>
      <pc:sldChg chg="modSp mod addAnim delAnim modAnim">
        <pc:chgData name="Nicolás Ignacio Araya Rivera" userId="d33c523cfd04ac5b" providerId="LiveId" clId="{6937D07F-8105-4496-801E-BF6E353656AB}" dt="2021-10-17T22:24:42.158" v="384" actId="20577"/>
        <pc:sldMkLst>
          <pc:docMk/>
          <pc:sldMk cId="257935707" sldId="344"/>
        </pc:sldMkLst>
        <pc:spChg chg="mod">
          <ac:chgData name="Nicolás Ignacio Araya Rivera" userId="d33c523cfd04ac5b" providerId="LiveId" clId="{6937D07F-8105-4496-801E-BF6E353656AB}" dt="2021-10-17T22:24:42.158" v="384" actId="20577"/>
          <ac:spMkLst>
            <pc:docMk/>
            <pc:sldMk cId="257935707" sldId="344"/>
            <ac:spMk id="2" creationId="{00000000-0000-0000-0000-000000000000}"/>
          </ac:spMkLst>
        </pc:spChg>
      </pc:sldChg>
      <pc:sldChg chg="modSp mod modAnim">
        <pc:chgData name="Nicolás Ignacio Araya Rivera" userId="d33c523cfd04ac5b" providerId="LiveId" clId="{6937D07F-8105-4496-801E-BF6E353656AB}" dt="2021-10-17T22:30:34.449" v="545"/>
        <pc:sldMkLst>
          <pc:docMk/>
          <pc:sldMk cId="382265403" sldId="345"/>
        </pc:sldMkLst>
        <pc:spChg chg="mod">
          <ac:chgData name="Nicolás Ignacio Araya Rivera" userId="d33c523cfd04ac5b" providerId="LiveId" clId="{6937D07F-8105-4496-801E-BF6E353656AB}" dt="2021-10-17T22:30:34.449" v="545"/>
          <ac:spMkLst>
            <pc:docMk/>
            <pc:sldMk cId="382265403" sldId="345"/>
            <ac:spMk id="2" creationId="{00000000-0000-0000-0000-000000000000}"/>
          </ac:spMkLst>
        </pc:spChg>
      </pc:sldChg>
      <pc:sldChg chg="modSp del modAnim">
        <pc:chgData name="Nicolás Ignacio Araya Rivera" userId="d33c523cfd04ac5b" providerId="LiveId" clId="{6937D07F-8105-4496-801E-BF6E353656AB}" dt="2021-10-17T22:31:03.138" v="548" actId="47"/>
        <pc:sldMkLst>
          <pc:docMk/>
          <pc:sldMk cId="4096303259" sldId="346"/>
        </pc:sldMkLst>
        <pc:spChg chg="mod">
          <ac:chgData name="Nicolás Ignacio Araya Rivera" userId="d33c523cfd04ac5b" providerId="LiveId" clId="{6937D07F-8105-4496-801E-BF6E353656AB}" dt="2021-10-17T22:30:49.659" v="547" actId="207"/>
          <ac:spMkLst>
            <pc:docMk/>
            <pc:sldMk cId="4096303259" sldId="346"/>
            <ac:spMk id="2" creationId="{00000000-0000-0000-0000-000000000000}"/>
          </ac:spMkLst>
        </pc:spChg>
      </pc:sldChg>
      <pc:sldChg chg="modSp">
        <pc:chgData name="Nicolás Ignacio Araya Rivera" userId="d33c523cfd04ac5b" providerId="LiveId" clId="{6937D07F-8105-4496-801E-BF6E353656AB}" dt="2021-10-17T21:46:59.817" v="62" actId="207"/>
        <pc:sldMkLst>
          <pc:docMk/>
          <pc:sldMk cId="559641920" sldId="347"/>
        </pc:sldMkLst>
        <pc:spChg chg="mod">
          <ac:chgData name="Nicolás Ignacio Araya Rivera" userId="d33c523cfd04ac5b" providerId="LiveId" clId="{6937D07F-8105-4496-801E-BF6E353656AB}" dt="2021-10-17T21:46:59.817" v="62" actId="207"/>
          <ac:spMkLst>
            <pc:docMk/>
            <pc:sldMk cId="559641920" sldId="347"/>
            <ac:spMk id="3" creationId="{00000000-0000-0000-0000-000000000000}"/>
          </ac:spMkLst>
        </pc:spChg>
      </pc:sldChg>
      <pc:sldChg chg="modSp mod">
        <pc:chgData name="Nicolás Ignacio Araya Rivera" userId="d33c523cfd04ac5b" providerId="LiveId" clId="{6937D07F-8105-4496-801E-BF6E353656AB}" dt="2021-10-17T21:47:53.871" v="79" actId="20577"/>
        <pc:sldMkLst>
          <pc:docMk/>
          <pc:sldMk cId="1834436298" sldId="348"/>
        </pc:sldMkLst>
        <pc:spChg chg="mod">
          <ac:chgData name="Nicolás Ignacio Araya Rivera" userId="d33c523cfd04ac5b" providerId="LiveId" clId="{6937D07F-8105-4496-801E-BF6E353656AB}" dt="2021-10-17T21:47:53.871" v="79" actId="20577"/>
          <ac:spMkLst>
            <pc:docMk/>
            <pc:sldMk cId="1834436298" sldId="348"/>
            <ac:spMk id="2" creationId="{00000000-0000-0000-0000-000000000000}"/>
          </ac:spMkLst>
        </pc:spChg>
      </pc:sldChg>
      <pc:sldChg chg="addSp delSp modSp mod">
        <pc:chgData name="Nicolás Ignacio Araya Rivera" userId="d33c523cfd04ac5b" providerId="LiveId" clId="{6937D07F-8105-4496-801E-BF6E353656AB}" dt="2021-10-18T00:13:18.765" v="601" actId="478"/>
        <pc:sldMkLst>
          <pc:docMk/>
          <pc:sldMk cId="643979248" sldId="349"/>
        </pc:sldMkLst>
        <pc:spChg chg="mod">
          <ac:chgData name="Nicolás Ignacio Araya Rivera" userId="d33c523cfd04ac5b" providerId="LiveId" clId="{6937D07F-8105-4496-801E-BF6E353656AB}" dt="2021-10-18T00:13:14.667" v="600"/>
          <ac:spMkLst>
            <pc:docMk/>
            <pc:sldMk cId="643979248" sldId="349"/>
            <ac:spMk id="2" creationId="{00000000-0000-0000-0000-000000000000}"/>
          </ac:spMkLst>
        </pc:spChg>
        <pc:picChg chg="add del mod">
          <ac:chgData name="Nicolás Ignacio Araya Rivera" userId="d33c523cfd04ac5b" providerId="LiveId" clId="{6937D07F-8105-4496-801E-BF6E353656AB}" dt="2021-10-18T00:13:18.765" v="601" actId="478"/>
          <ac:picMkLst>
            <pc:docMk/>
            <pc:sldMk cId="643979248" sldId="349"/>
            <ac:picMk id="3" creationId="{C67323FA-2643-4745-81B3-E3D265C5B726}"/>
          </ac:picMkLst>
        </pc:picChg>
      </pc:sldChg>
      <pc:sldChg chg="addSp delSp modSp mod">
        <pc:chgData name="Nicolás Ignacio Araya Rivera" userId="d33c523cfd04ac5b" providerId="LiveId" clId="{6937D07F-8105-4496-801E-BF6E353656AB}" dt="2021-10-17T22:33:10.791" v="551" actId="1076"/>
        <pc:sldMkLst>
          <pc:docMk/>
          <pc:sldMk cId="2223690734" sldId="350"/>
        </pc:sldMkLst>
        <pc:picChg chg="del">
          <ac:chgData name="Nicolás Ignacio Araya Rivera" userId="d33c523cfd04ac5b" providerId="LiveId" clId="{6937D07F-8105-4496-801E-BF6E353656AB}" dt="2021-10-17T22:33:06.640" v="549" actId="478"/>
          <ac:picMkLst>
            <pc:docMk/>
            <pc:sldMk cId="2223690734" sldId="350"/>
            <ac:picMk id="2" creationId="{00000000-0000-0000-0000-000000000000}"/>
          </ac:picMkLst>
        </pc:picChg>
        <pc:picChg chg="add mod">
          <ac:chgData name="Nicolás Ignacio Araya Rivera" userId="d33c523cfd04ac5b" providerId="LiveId" clId="{6937D07F-8105-4496-801E-BF6E353656AB}" dt="2021-10-17T22:33:10.791" v="551" actId="1076"/>
          <ac:picMkLst>
            <pc:docMk/>
            <pc:sldMk cId="2223690734" sldId="350"/>
            <ac:picMk id="4" creationId="{5C3120F5-33A6-480E-B184-86CEB4126584}"/>
          </ac:picMkLst>
        </pc:picChg>
      </pc:sldChg>
      <pc:sldChg chg="modSp mod">
        <pc:chgData name="Nicolás Ignacio Araya Rivera" userId="d33c523cfd04ac5b" providerId="LiveId" clId="{6937D07F-8105-4496-801E-BF6E353656AB}" dt="2021-10-17T23:59:33.058" v="565" actId="207"/>
        <pc:sldMkLst>
          <pc:docMk/>
          <pc:sldMk cId="2830367842" sldId="351"/>
        </pc:sldMkLst>
        <pc:spChg chg="mod">
          <ac:chgData name="Nicolás Ignacio Araya Rivera" userId="d33c523cfd04ac5b" providerId="LiveId" clId="{6937D07F-8105-4496-801E-BF6E353656AB}" dt="2021-10-17T23:59:33.058" v="565" actId="207"/>
          <ac:spMkLst>
            <pc:docMk/>
            <pc:sldMk cId="2830367842" sldId="351"/>
            <ac:spMk id="2" creationId="{00000000-0000-0000-0000-000000000000}"/>
          </ac:spMkLst>
        </pc:spChg>
        <pc:spChg chg="mod">
          <ac:chgData name="Nicolás Ignacio Araya Rivera" userId="d33c523cfd04ac5b" providerId="LiveId" clId="{6937D07F-8105-4496-801E-BF6E353656AB}" dt="2021-10-17T21:53:06.874" v="103" actId="207"/>
          <ac:spMkLst>
            <pc:docMk/>
            <pc:sldMk cId="2830367842" sldId="351"/>
            <ac:spMk id="4" creationId="{00000000-0000-0000-0000-000000000000}"/>
          </ac:spMkLst>
        </pc:spChg>
      </pc:sldChg>
      <pc:sldChg chg="modSp">
        <pc:chgData name="Nicolás Ignacio Araya Rivera" userId="d33c523cfd04ac5b" providerId="LiveId" clId="{6937D07F-8105-4496-801E-BF6E353656AB}" dt="2021-10-18T00:01:00.098" v="569" actId="207"/>
        <pc:sldMkLst>
          <pc:docMk/>
          <pc:sldMk cId="3005759075" sldId="352"/>
        </pc:sldMkLst>
        <pc:spChg chg="mod">
          <ac:chgData name="Nicolás Ignacio Araya Rivera" userId="d33c523cfd04ac5b" providerId="LiveId" clId="{6937D07F-8105-4496-801E-BF6E353656AB}" dt="2021-10-18T00:01:00.098" v="569" actId="207"/>
          <ac:spMkLst>
            <pc:docMk/>
            <pc:sldMk cId="3005759075" sldId="352"/>
            <ac:spMk id="2" creationId="{00000000-0000-0000-0000-000000000000}"/>
          </ac:spMkLst>
        </pc:spChg>
      </pc:sldChg>
      <pc:sldChg chg="modSp mod">
        <pc:chgData name="Nicolás Ignacio Araya Rivera" userId="d33c523cfd04ac5b" providerId="LiveId" clId="{6937D07F-8105-4496-801E-BF6E353656AB}" dt="2021-10-18T00:04:51.905" v="574" actId="207"/>
        <pc:sldMkLst>
          <pc:docMk/>
          <pc:sldMk cId="2134623045" sldId="353"/>
        </pc:sldMkLst>
        <pc:spChg chg="mod">
          <ac:chgData name="Nicolás Ignacio Araya Rivera" userId="d33c523cfd04ac5b" providerId="LiveId" clId="{6937D07F-8105-4496-801E-BF6E353656AB}" dt="2021-10-18T00:04:51.905" v="574" actId="207"/>
          <ac:spMkLst>
            <pc:docMk/>
            <pc:sldMk cId="2134623045" sldId="353"/>
            <ac:spMk id="2" creationId="{00000000-0000-0000-0000-000000000000}"/>
          </ac:spMkLst>
        </pc:spChg>
      </pc:sldChg>
      <pc:sldChg chg="modSp mod">
        <pc:chgData name="Nicolás Ignacio Araya Rivera" userId="d33c523cfd04ac5b" providerId="LiveId" clId="{6937D07F-8105-4496-801E-BF6E353656AB}" dt="2021-10-18T00:07:49.078" v="591" actId="207"/>
        <pc:sldMkLst>
          <pc:docMk/>
          <pc:sldMk cId="514680681" sldId="354"/>
        </pc:sldMkLst>
        <pc:spChg chg="mod">
          <ac:chgData name="Nicolás Ignacio Araya Rivera" userId="d33c523cfd04ac5b" providerId="LiveId" clId="{6937D07F-8105-4496-801E-BF6E353656AB}" dt="2021-10-17T21:49:24.505" v="88" actId="207"/>
          <ac:spMkLst>
            <pc:docMk/>
            <pc:sldMk cId="514680681" sldId="354"/>
            <ac:spMk id="2" creationId="{00000000-0000-0000-0000-000000000000}"/>
          </ac:spMkLst>
        </pc:spChg>
        <pc:spChg chg="mod">
          <ac:chgData name="Nicolás Ignacio Araya Rivera" userId="d33c523cfd04ac5b" providerId="LiveId" clId="{6937D07F-8105-4496-801E-BF6E353656AB}" dt="2021-10-18T00:07:38.735" v="590" actId="1076"/>
          <ac:spMkLst>
            <pc:docMk/>
            <pc:sldMk cId="514680681" sldId="354"/>
            <ac:spMk id="4" creationId="{00000000-0000-0000-0000-000000000000}"/>
          </ac:spMkLst>
        </pc:spChg>
        <pc:spChg chg="mod">
          <ac:chgData name="Nicolás Ignacio Araya Rivera" userId="d33c523cfd04ac5b" providerId="LiveId" clId="{6937D07F-8105-4496-801E-BF6E353656AB}" dt="2021-10-18T00:07:38.735" v="590" actId="1076"/>
          <ac:spMkLst>
            <pc:docMk/>
            <pc:sldMk cId="514680681" sldId="354"/>
            <ac:spMk id="7" creationId="{00000000-0000-0000-0000-000000000000}"/>
          </ac:spMkLst>
        </pc:spChg>
        <pc:spChg chg="mod">
          <ac:chgData name="Nicolás Ignacio Araya Rivera" userId="d33c523cfd04ac5b" providerId="LiveId" clId="{6937D07F-8105-4496-801E-BF6E353656AB}" dt="2021-10-18T00:07:31.142" v="589" actId="1076"/>
          <ac:spMkLst>
            <pc:docMk/>
            <pc:sldMk cId="514680681" sldId="354"/>
            <ac:spMk id="8" creationId="{00000000-0000-0000-0000-000000000000}"/>
          </ac:spMkLst>
        </pc:spChg>
        <pc:spChg chg="mod">
          <ac:chgData name="Nicolás Ignacio Araya Rivera" userId="d33c523cfd04ac5b" providerId="LiveId" clId="{6937D07F-8105-4496-801E-BF6E353656AB}" dt="2021-10-18T00:07:49.078" v="591" actId="207"/>
          <ac:spMkLst>
            <pc:docMk/>
            <pc:sldMk cId="514680681" sldId="354"/>
            <ac:spMk id="9" creationId="{00000000-0000-0000-0000-000000000000}"/>
          </ac:spMkLst>
        </pc:spChg>
      </pc:sldChg>
      <pc:sldChg chg="modSp mod">
        <pc:chgData name="Nicolás Ignacio Araya Rivera" userId="d33c523cfd04ac5b" providerId="LiveId" clId="{6937D07F-8105-4496-801E-BF6E353656AB}" dt="2021-10-18T00:09:38.721" v="595" actId="207"/>
        <pc:sldMkLst>
          <pc:docMk/>
          <pc:sldMk cId="2829815230" sldId="355"/>
        </pc:sldMkLst>
        <pc:spChg chg="mod">
          <ac:chgData name="Nicolás Ignacio Araya Rivera" userId="d33c523cfd04ac5b" providerId="LiveId" clId="{6937D07F-8105-4496-801E-BF6E353656AB}" dt="2021-10-18T00:09:38.721" v="595" actId="207"/>
          <ac:spMkLst>
            <pc:docMk/>
            <pc:sldMk cId="2829815230" sldId="355"/>
            <ac:spMk id="2" creationId="{00000000-0000-0000-0000-000000000000}"/>
          </ac:spMkLst>
        </pc:spChg>
        <pc:spChg chg="mod">
          <ac:chgData name="Nicolás Ignacio Araya Rivera" userId="d33c523cfd04ac5b" providerId="LiveId" clId="{6937D07F-8105-4496-801E-BF6E353656AB}" dt="2021-10-17T21:49:37.340" v="90" actId="207"/>
          <ac:spMkLst>
            <pc:docMk/>
            <pc:sldMk cId="2829815230" sldId="355"/>
            <ac:spMk id="3" creationId="{00000000-0000-0000-0000-000000000000}"/>
          </ac:spMkLst>
        </pc:spChg>
      </pc:sldChg>
      <pc:sldChg chg="modSp mod">
        <pc:chgData name="Nicolás Ignacio Araya Rivera" userId="d33c523cfd04ac5b" providerId="LiveId" clId="{6937D07F-8105-4496-801E-BF6E353656AB}" dt="2021-10-17T21:49:55.803" v="95" actId="207"/>
        <pc:sldMkLst>
          <pc:docMk/>
          <pc:sldMk cId="1387667218" sldId="356"/>
        </pc:sldMkLst>
        <pc:spChg chg="mod">
          <ac:chgData name="Nicolás Ignacio Araya Rivera" userId="d33c523cfd04ac5b" providerId="LiveId" clId="{6937D07F-8105-4496-801E-BF6E353656AB}" dt="2021-10-17T21:49:55.803" v="95" actId="207"/>
          <ac:spMkLst>
            <pc:docMk/>
            <pc:sldMk cId="1387667218" sldId="356"/>
            <ac:spMk id="2" creationId="{00000000-0000-0000-0000-000000000000}"/>
          </ac:spMkLst>
        </pc:spChg>
        <pc:spChg chg="mod">
          <ac:chgData name="Nicolás Ignacio Araya Rivera" userId="d33c523cfd04ac5b" providerId="LiveId" clId="{6937D07F-8105-4496-801E-BF6E353656AB}" dt="2021-10-17T21:49:50.593" v="93" actId="207"/>
          <ac:spMkLst>
            <pc:docMk/>
            <pc:sldMk cId="1387667218" sldId="356"/>
            <ac:spMk id="4" creationId="{00000000-0000-0000-0000-000000000000}"/>
          </ac:spMkLst>
        </pc:spChg>
      </pc:sldChg>
      <pc:sldChg chg="modSp mod">
        <pc:chgData name="Nicolás Ignacio Araya Rivera" userId="d33c523cfd04ac5b" providerId="LiveId" clId="{6937D07F-8105-4496-801E-BF6E353656AB}" dt="2021-10-18T00:10:45.329" v="596" actId="207"/>
        <pc:sldMkLst>
          <pc:docMk/>
          <pc:sldMk cId="2908126903" sldId="357"/>
        </pc:sldMkLst>
        <pc:spChg chg="mod">
          <ac:chgData name="Nicolás Ignacio Araya Rivera" userId="d33c523cfd04ac5b" providerId="LiveId" clId="{6937D07F-8105-4496-801E-BF6E353656AB}" dt="2021-10-18T00:10:45.329" v="596" actId="207"/>
          <ac:spMkLst>
            <pc:docMk/>
            <pc:sldMk cId="2908126903" sldId="357"/>
            <ac:spMk id="2" creationId="{00000000-0000-0000-0000-000000000000}"/>
          </ac:spMkLst>
        </pc:spChg>
        <pc:spChg chg="mod">
          <ac:chgData name="Nicolás Ignacio Araya Rivera" userId="d33c523cfd04ac5b" providerId="LiveId" clId="{6937D07F-8105-4496-801E-BF6E353656AB}" dt="2021-10-17T21:50:09.848" v="98" actId="207"/>
          <ac:spMkLst>
            <pc:docMk/>
            <pc:sldMk cId="2908126903" sldId="357"/>
            <ac:spMk id="4" creationId="{00000000-0000-0000-0000-000000000000}"/>
          </ac:spMkLst>
        </pc:spChg>
      </pc:sldChg>
      <pc:sldChg chg="modSp mod">
        <pc:chgData name="Nicolás Ignacio Araya Rivera" userId="d33c523cfd04ac5b" providerId="LiveId" clId="{6937D07F-8105-4496-801E-BF6E353656AB}" dt="2021-10-18T00:14:36.539" v="608" actId="207"/>
        <pc:sldMkLst>
          <pc:docMk/>
          <pc:sldMk cId="2822015976" sldId="358"/>
        </pc:sldMkLst>
        <pc:spChg chg="mod">
          <ac:chgData name="Nicolás Ignacio Araya Rivera" userId="d33c523cfd04ac5b" providerId="LiveId" clId="{6937D07F-8105-4496-801E-BF6E353656AB}" dt="2021-10-18T00:14:36.539" v="608" actId="207"/>
          <ac:spMkLst>
            <pc:docMk/>
            <pc:sldMk cId="2822015976" sldId="358"/>
            <ac:spMk id="2" creationId="{00000000-0000-0000-0000-000000000000}"/>
          </ac:spMkLst>
        </pc:spChg>
      </pc:sldChg>
      <pc:sldChg chg="modSp mod">
        <pc:chgData name="Nicolás Ignacio Araya Rivera" userId="d33c523cfd04ac5b" providerId="LiveId" clId="{6937D07F-8105-4496-801E-BF6E353656AB}" dt="2021-10-18T00:04:41.252" v="573" actId="207"/>
        <pc:sldMkLst>
          <pc:docMk/>
          <pc:sldMk cId="55439337" sldId="359"/>
        </pc:sldMkLst>
        <pc:spChg chg="mod">
          <ac:chgData name="Nicolás Ignacio Araya Rivera" userId="d33c523cfd04ac5b" providerId="LiveId" clId="{6937D07F-8105-4496-801E-BF6E353656AB}" dt="2021-10-18T00:04:41.252" v="573" actId="207"/>
          <ac:spMkLst>
            <pc:docMk/>
            <pc:sldMk cId="55439337" sldId="359"/>
            <ac:spMk id="3" creationId="{00000000-0000-0000-0000-000000000000}"/>
          </ac:spMkLst>
        </pc:spChg>
        <pc:spChg chg="mod">
          <ac:chgData name="Nicolás Ignacio Araya Rivera" userId="d33c523cfd04ac5b" providerId="LiveId" clId="{6937D07F-8105-4496-801E-BF6E353656AB}" dt="2021-10-17T21:49:15.282" v="87" actId="207"/>
          <ac:spMkLst>
            <pc:docMk/>
            <pc:sldMk cId="55439337" sldId="359"/>
            <ac:spMk id="4" creationId="{00000000-0000-0000-0000-000000000000}"/>
          </ac:spMkLst>
        </pc:spChg>
      </pc:sldChg>
      <pc:sldChg chg="addSp delSp modSp mod">
        <pc:chgData name="Nicolás Ignacio Araya Rivera" userId="d33c523cfd04ac5b" providerId="LiveId" clId="{6937D07F-8105-4496-801E-BF6E353656AB}" dt="2021-10-18T00:15:20.139" v="610" actId="478"/>
        <pc:sldMkLst>
          <pc:docMk/>
          <pc:sldMk cId="189826687" sldId="360"/>
        </pc:sldMkLst>
        <pc:picChg chg="del">
          <ac:chgData name="Nicolás Ignacio Araya Rivera" userId="d33c523cfd04ac5b" providerId="LiveId" clId="{6937D07F-8105-4496-801E-BF6E353656AB}" dt="2021-10-18T00:15:20.139" v="610" actId="478"/>
          <ac:picMkLst>
            <pc:docMk/>
            <pc:sldMk cId="189826687" sldId="360"/>
            <ac:picMk id="2" creationId="{00000000-0000-0000-0000-000000000000}"/>
          </ac:picMkLst>
        </pc:picChg>
        <pc:picChg chg="add mod">
          <ac:chgData name="Nicolás Ignacio Araya Rivera" userId="d33c523cfd04ac5b" providerId="LiveId" clId="{6937D07F-8105-4496-801E-BF6E353656AB}" dt="2021-10-18T00:15:16.291" v="609"/>
          <ac:picMkLst>
            <pc:docMk/>
            <pc:sldMk cId="189826687" sldId="360"/>
            <ac:picMk id="3" creationId="{AC082608-6EB2-4111-90BC-A855C7CC4305}"/>
          </ac:picMkLst>
        </pc:picChg>
      </pc:sldChg>
      <pc:sldChg chg="delSp modSp add mod">
        <pc:chgData name="Nicolás Ignacio Araya Rivera" userId="d33c523cfd04ac5b" providerId="LiveId" clId="{6937D07F-8105-4496-801E-BF6E353656AB}" dt="2021-10-17T21:35:11.713" v="45" actId="1076"/>
        <pc:sldMkLst>
          <pc:docMk/>
          <pc:sldMk cId="3558286402" sldId="363"/>
        </pc:sldMkLst>
        <pc:spChg chg="del">
          <ac:chgData name="Nicolás Ignacio Araya Rivera" userId="d33c523cfd04ac5b" providerId="LiveId" clId="{6937D07F-8105-4496-801E-BF6E353656AB}" dt="2021-10-17T21:35:04.154" v="43" actId="478"/>
          <ac:spMkLst>
            <pc:docMk/>
            <pc:sldMk cId="3558286402" sldId="363"/>
            <ac:spMk id="2" creationId="{00000000-0000-0000-0000-000000000000}"/>
          </ac:spMkLst>
        </pc:spChg>
        <pc:spChg chg="mod">
          <ac:chgData name="Nicolás Ignacio Araya Rivera" userId="d33c523cfd04ac5b" providerId="LiveId" clId="{6937D07F-8105-4496-801E-BF6E353656AB}" dt="2021-10-17T21:35:11.713" v="45" actId="1076"/>
          <ac:spMkLst>
            <pc:docMk/>
            <pc:sldMk cId="3558286402" sldId="363"/>
            <ac:spMk id="5" creationId="{00000000-0000-0000-0000-000000000000}"/>
          </ac:spMkLst>
        </pc:spChg>
        <pc:spChg chg="del">
          <ac:chgData name="Nicolás Ignacio Araya Rivera" userId="d33c523cfd04ac5b" providerId="LiveId" clId="{6937D07F-8105-4496-801E-BF6E353656AB}" dt="2021-10-17T21:35:07.656" v="44" actId="478"/>
          <ac:spMkLst>
            <pc:docMk/>
            <pc:sldMk cId="3558286402" sldId="363"/>
            <ac:spMk id="6" creationId="{00000000-0000-0000-0000-000000000000}"/>
          </ac:spMkLst>
        </pc:spChg>
        <pc:picChg chg="mod">
          <ac:chgData name="Nicolás Ignacio Araya Rivera" userId="d33c523cfd04ac5b" providerId="LiveId" clId="{6937D07F-8105-4496-801E-BF6E353656AB}" dt="2021-10-17T21:35:11.713" v="45" actId="1076"/>
          <ac:picMkLst>
            <pc:docMk/>
            <pc:sldMk cId="3558286402" sldId="363"/>
            <ac:picMk id="3" creationId="{00000000-0000-0000-0000-000000000000}"/>
          </ac:picMkLst>
        </pc:picChg>
        <pc:picChg chg="mod">
          <ac:chgData name="Nicolás Ignacio Araya Rivera" userId="d33c523cfd04ac5b" providerId="LiveId" clId="{6937D07F-8105-4496-801E-BF6E353656AB}" dt="2021-10-17T21:35:11.713" v="45" actId="1076"/>
          <ac:picMkLst>
            <pc:docMk/>
            <pc:sldMk cId="3558286402" sldId="363"/>
            <ac:picMk id="4" creationId="{00000000-0000-0000-0000-000000000000}"/>
          </ac:picMkLst>
        </pc:picChg>
      </pc:sldChg>
      <pc:sldChg chg="addSp new mod">
        <pc:chgData name="Nicolás Ignacio Araya Rivera" userId="d33c523cfd04ac5b" providerId="LiveId" clId="{6937D07F-8105-4496-801E-BF6E353656AB}" dt="2021-10-17T22:34:20.829" v="558" actId="22"/>
        <pc:sldMkLst>
          <pc:docMk/>
          <pc:sldMk cId="255831258" sldId="364"/>
        </pc:sldMkLst>
        <pc:picChg chg="add">
          <ac:chgData name="Nicolás Ignacio Araya Rivera" userId="d33c523cfd04ac5b" providerId="LiveId" clId="{6937D07F-8105-4496-801E-BF6E353656AB}" dt="2021-10-17T22:34:20.829" v="558" actId="22"/>
          <ac:picMkLst>
            <pc:docMk/>
            <pc:sldMk cId="255831258" sldId="364"/>
            <ac:picMk id="3" creationId="{F9D0ABD8-8C11-4AB9-BE1A-3037EC186CDB}"/>
          </ac:picMkLst>
        </pc:picChg>
      </pc:sldChg>
      <pc:sldChg chg="add del">
        <pc:chgData name="Nicolás Ignacio Araya Rivera" userId="d33c523cfd04ac5b" providerId="LiveId" clId="{6937D07F-8105-4496-801E-BF6E353656AB}" dt="2021-10-18T00:14:33.117" v="607" actId="47"/>
        <pc:sldMkLst>
          <pc:docMk/>
          <pc:sldMk cId="935608814" sldId="365"/>
        </pc:sldMkLst>
      </pc:sldChg>
      <pc:sldChg chg="addSp modSp new mod">
        <pc:chgData name="Nicolás Ignacio Araya Rivera" userId="d33c523cfd04ac5b" providerId="LiveId" clId="{6937D07F-8105-4496-801E-BF6E353656AB}" dt="2021-10-18T00:19:04.930" v="1010" actId="20577"/>
        <pc:sldMkLst>
          <pc:docMk/>
          <pc:sldMk cId="1889844781" sldId="365"/>
        </pc:sldMkLst>
        <pc:spChg chg="add mod">
          <ac:chgData name="Nicolás Ignacio Araya Rivera" userId="d33c523cfd04ac5b" providerId="LiveId" clId="{6937D07F-8105-4496-801E-BF6E353656AB}" dt="2021-10-18T00:19:04.930" v="1010" actId="20577"/>
          <ac:spMkLst>
            <pc:docMk/>
            <pc:sldMk cId="1889844781" sldId="365"/>
            <ac:spMk id="3" creationId="{34D2333D-1FB1-46AA-B005-490F3F76B990}"/>
          </ac:spMkLst>
        </pc:spChg>
      </pc:sldChg>
    </pc:docChg>
  </pc:docChgLst>
  <pc:docChgLst>
    <pc:chgData name="Nicolás Ignacio Araya Rivera" userId="d33c523cfd04ac5b" providerId="LiveId" clId="{1BE8EF58-CE57-4446-875F-4C5B1CECF305}"/>
    <pc:docChg chg="custSel addSld delSld modSld">
      <pc:chgData name="Nicolás Ignacio Araya Rivera" userId="d33c523cfd04ac5b" providerId="LiveId" clId="{1BE8EF58-CE57-4446-875F-4C5B1CECF305}" dt="2021-10-14T19:09:16.597" v="263"/>
      <pc:docMkLst>
        <pc:docMk/>
      </pc:docMkLst>
      <pc:sldChg chg="addSp delSp modSp new mod setBg addAnim">
        <pc:chgData name="Nicolás Ignacio Araya Rivera" userId="d33c523cfd04ac5b" providerId="LiveId" clId="{1BE8EF58-CE57-4446-875F-4C5B1CECF305}" dt="2021-10-14T17:12:59.149" v="33"/>
        <pc:sldMkLst>
          <pc:docMk/>
          <pc:sldMk cId="1141310627" sldId="256"/>
        </pc:sldMkLst>
        <pc:spChg chg="mod ord">
          <ac:chgData name="Nicolás Ignacio Araya Rivera" userId="d33c523cfd04ac5b" providerId="LiveId" clId="{1BE8EF58-CE57-4446-875F-4C5B1CECF305}" dt="2021-10-14T17:12:59.148" v="32" actId="26606"/>
          <ac:spMkLst>
            <pc:docMk/>
            <pc:sldMk cId="1141310627" sldId="256"/>
            <ac:spMk id="2" creationId="{B4B1134C-48AA-47CB-B13B-310A187324FA}"/>
          </ac:spMkLst>
        </pc:spChg>
        <pc:spChg chg="del">
          <ac:chgData name="Nicolás Ignacio Araya Rivera" userId="d33c523cfd04ac5b" providerId="LiveId" clId="{1BE8EF58-CE57-4446-875F-4C5B1CECF305}" dt="2021-10-14T17:02:42.352" v="26" actId="478"/>
          <ac:spMkLst>
            <pc:docMk/>
            <pc:sldMk cId="1141310627" sldId="256"/>
            <ac:spMk id="3" creationId="{CF340366-B9FA-4E0B-984C-B77EE7C17278}"/>
          </ac:spMkLst>
        </pc:spChg>
        <pc:spChg chg="add">
          <ac:chgData name="Nicolás Ignacio Araya Rivera" userId="d33c523cfd04ac5b" providerId="LiveId" clId="{1BE8EF58-CE57-4446-875F-4C5B1CECF305}" dt="2021-10-14T17:12:59.148" v="32" actId="26606"/>
          <ac:spMkLst>
            <pc:docMk/>
            <pc:sldMk cId="1141310627" sldId="256"/>
            <ac:spMk id="71" creationId="{5A59F003-E00A-43F9-91DC-CC54E3B87466}"/>
          </ac:spMkLst>
        </pc:spChg>
        <pc:spChg chg="add">
          <ac:chgData name="Nicolás Ignacio Araya Rivera" userId="d33c523cfd04ac5b" providerId="LiveId" clId="{1BE8EF58-CE57-4446-875F-4C5B1CECF305}" dt="2021-10-14T17:12:59.148" v="32" actId="26606"/>
          <ac:spMkLst>
            <pc:docMk/>
            <pc:sldMk cId="1141310627" sldId="256"/>
            <ac:spMk id="73" creationId="{D74A4382-E3AD-430A-9A1F-DFA3E0E77A7D}"/>
          </ac:spMkLst>
        </pc:spChg>
        <pc:spChg chg="add">
          <ac:chgData name="Nicolás Ignacio Araya Rivera" userId="d33c523cfd04ac5b" providerId="LiveId" clId="{1BE8EF58-CE57-4446-875F-4C5B1CECF305}" dt="2021-10-14T17:12:59.148" v="32" actId="26606"/>
          <ac:spMkLst>
            <pc:docMk/>
            <pc:sldMk cId="1141310627" sldId="256"/>
            <ac:spMk id="75" creationId="{79F40191-0F44-4FD1-82CC-ACB507C14BE6}"/>
          </ac:spMkLst>
        </pc:spChg>
        <pc:picChg chg="add mod">
          <ac:chgData name="Nicolás Ignacio Araya Rivera" userId="d33c523cfd04ac5b" providerId="LiveId" clId="{1BE8EF58-CE57-4446-875F-4C5B1CECF305}" dt="2021-10-14T17:12:59.148" v="32" actId="26606"/>
          <ac:picMkLst>
            <pc:docMk/>
            <pc:sldMk cId="1141310627" sldId="256"/>
            <ac:picMk id="1026" creationId="{E0AD255F-F5DC-48B1-9419-8CE00C3619FD}"/>
          </ac:picMkLst>
        </pc:picChg>
      </pc:sldChg>
      <pc:sldChg chg="modSp new del">
        <pc:chgData name="Nicolás Ignacio Araya Rivera" userId="d33c523cfd04ac5b" providerId="LiveId" clId="{1BE8EF58-CE57-4446-875F-4C5B1CECF305}" dt="2021-10-14T17:56:49.668" v="35" actId="47"/>
        <pc:sldMkLst>
          <pc:docMk/>
          <pc:sldMk cId="2695917972" sldId="257"/>
        </pc:sldMkLst>
        <pc:spChg chg="mod">
          <ac:chgData name="Nicolás Ignacio Araya Rivera" userId="d33c523cfd04ac5b" providerId="LiveId" clId="{1BE8EF58-CE57-4446-875F-4C5B1CECF305}" dt="2021-10-14T17:02:50.380" v="30"/>
          <ac:spMkLst>
            <pc:docMk/>
            <pc:sldMk cId="2695917972" sldId="257"/>
            <ac:spMk id="2" creationId="{F42F3DC8-777B-4019-9C3E-CE6B617BC215}"/>
          </ac:spMkLst>
        </pc:spChg>
        <pc:spChg chg="mod">
          <ac:chgData name="Nicolás Ignacio Araya Rivera" userId="d33c523cfd04ac5b" providerId="LiveId" clId="{1BE8EF58-CE57-4446-875F-4C5B1CECF305}" dt="2021-10-14T17:02:50.380" v="30"/>
          <ac:spMkLst>
            <pc:docMk/>
            <pc:sldMk cId="2695917972" sldId="257"/>
            <ac:spMk id="3" creationId="{EC388184-5113-4E22-89D9-24AABB34D510}"/>
          </ac:spMkLst>
        </pc:spChg>
      </pc:sldChg>
      <pc:sldChg chg="modSp new del">
        <pc:chgData name="Nicolás Ignacio Araya Rivera" userId="d33c523cfd04ac5b" providerId="LiveId" clId="{1BE8EF58-CE57-4446-875F-4C5B1CECF305}" dt="2021-10-14T17:56:50.427" v="36" actId="47"/>
        <pc:sldMkLst>
          <pc:docMk/>
          <pc:sldMk cId="201247733" sldId="258"/>
        </pc:sldMkLst>
        <pc:spChg chg="mod">
          <ac:chgData name="Nicolás Ignacio Araya Rivera" userId="d33c523cfd04ac5b" providerId="LiveId" clId="{1BE8EF58-CE57-4446-875F-4C5B1CECF305}" dt="2021-10-14T17:02:50.380" v="30"/>
          <ac:spMkLst>
            <pc:docMk/>
            <pc:sldMk cId="201247733" sldId="258"/>
            <ac:spMk id="2" creationId="{920771CE-FCE6-432C-9F09-503738DA8E1A}"/>
          </ac:spMkLst>
        </pc:spChg>
        <pc:spChg chg="mod">
          <ac:chgData name="Nicolás Ignacio Araya Rivera" userId="d33c523cfd04ac5b" providerId="LiveId" clId="{1BE8EF58-CE57-4446-875F-4C5B1CECF305}" dt="2021-10-14T17:02:50.380" v="30"/>
          <ac:spMkLst>
            <pc:docMk/>
            <pc:sldMk cId="201247733" sldId="258"/>
            <ac:spMk id="3" creationId="{AA359A5D-76CF-47E9-BA00-A0902BE6F39F}"/>
          </ac:spMkLst>
        </pc:spChg>
      </pc:sldChg>
      <pc:sldChg chg="modSp new del">
        <pc:chgData name="Nicolás Ignacio Araya Rivera" userId="d33c523cfd04ac5b" providerId="LiveId" clId="{1BE8EF58-CE57-4446-875F-4C5B1CECF305}" dt="2021-10-14T17:56:51.056" v="37" actId="47"/>
        <pc:sldMkLst>
          <pc:docMk/>
          <pc:sldMk cId="1688767608" sldId="259"/>
        </pc:sldMkLst>
        <pc:spChg chg="mod">
          <ac:chgData name="Nicolás Ignacio Araya Rivera" userId="d33c523cfd04ac5b" providerId="LiveId" clId="{1BE8EF58-CE57-4446-875F-4C5B1CECF305}" dt="2021-10-14T17:02:50.380" v="30"/>
          <ac:spMkLst>
            <pc:docMk/>
            <pc:sldMk cId="1688767608" sldId="259"/>
            <ac:spMk id="2" creationId="{F5812520-D875-45AC-836B-D5A249885087}"/>
          </ac:spMkLst>
        </pc:spChg>
        <pc:spChg chg="mod">
          <ac:chgData name="Nicolás Ignacio Araya Rivera" userId="d33c523cfd04ac5b" providerId="LiveId" clId="{1BE8EF58-CE57-4446-875F-4C5B1CECF305}" dt="2021-10-14T17:02:50.380" v="30"/>
          <ac:spMkLst>
            <pc:docMk/>
            <pc:sldMk cId="1688767608" sldId="259"/>
            <ac:spMk id="3" creationId="{C1CE6FE2-7EE1-481D-B57F-A0E32851F7E3}"/>
          </ac:spMkLst>
        </pc:spChg>
      </pc:sldChg>
      <pc:sldChg chg="addSp delSp modSp new mod">
        <pc:chgData name="Nicolás Ignacio Araya Rivera" userId="d33c523cfd04ac5b" providerId="LiveId" clId="{1BE8EF58-CE57-4446-875F-4C5B1CECF305}" dt="2021-10-14T17:58:19.247" v="74" actId="14100"/>
        <pc:sldMkLst>
          <pc:docMk/>
          <pc:sldMk cId="1733105960" sldId="260"/>
        </pc:sldMkLst>
        <pc:spChg chg="mod">
          <ac:chgData name="Nicolás Ignacio Araya Rivera" userId="d33c523cfd04ac5b" providerId="LiveId" clId="{1BE8EF58-CE57-4446-875F-4C5B1CECF305}" dt="2021-10-14T17:56:59.954" v="45" actId="20577"/>
          <ac:spMkLst>
            <pc:docMk/>
            <pc:sldMk cId="1733105960" sldId="260"/>
            <ac:spMk id="2" creationId="{C38AA903-0CF5-4411-99C9-9073B274EBB2}"/>
          </ac:spMkLst>
        </pc:spChg>
        <pc:spChg chg="del">
          <ac:chgData name="Nicolás Ignacio Araya Rivera" userId="d33c523cfd04ac5b" providerId="LiveId" clId="{1BE8EF58-CE57-4446-875F-4C5B1CECF305}" dt="2021-10-14T17:58:16.451" v="73" actId="478"/>
          <ac:spMkLst>
            <pc:docMk/>
            <pc:sldMk cId="1733105960" sldId="260"/>
            <ac:spMk id="3" creationId="{C6B44324-2DB6-4815-9DC2-C73C1D64DACE}"/>
          </ac:spMkLst>
        </pc:spChg>
        <pc:picChg chg="add mod">
          <ac:chgData name="Nicolás Ignacio Araya Rivera" userId="d33c523cfd04ac5b" providerId="LiveId" clId="{1BE8EF58-CE57-4446-875F-4C5B1CECF305}" dt="2021-10-14T17:58:19.247" v="74" actId="14100"/>
          <ac:picMkLst>
            <pc:docMk/>
            <pc:sldMk cId="1733105960" sldId="260"/>
            <ac:picMk id="2050" creationId="{269979BF-9AD1-4189-AC8C-AE5D5AAC245D}"/>
          </ac:picMkLst>
        </pc:picChg>
      </pc:sldChg>
      <pc:sldChg chg="modSp new mod">
        <pc:chgData name="Nicolás Ignacio Araya Rivera" userId="d33c523cfd04ac5b" providerId="LiveId" clId="{1BE8EF58-CE57-4446-875F-4C5B1CECF305}" dt="2021-10-14T17:57:06.908" v="59" actId="20577"/>
        <pc:sldMkLst>
          <pc:docMk/>
          <pc:sldMk cId="3423009947" sldId="261"/>
        </pc:sldMkLst>
        <pc:spChg chg="mod">
          <ac:chgData name="Nicolás Ignacio Araya Rivera" userId="d33c523cfd04ac5b" providerId="LiveId" clId="{1BE8EF58-CE57-4446-875F-4C5B1CECF305}" dt="2021-10-14T17:57:06.908" v="59" actId="20577"/>
          <ac:spMkLst>
            <pc:docMk/>
            <pc:sldMk cId="3423009947" sldId="261"/>
            <ac:spMk id="2" creationId="{9E2E34C8-1F5E-4E15-8BC3-8C28507A3487}"/>
          </ac:spMkLst>
        </pc:spChg>
      </pc:sldChg>
      <pc:sldChg chg="modSp new mod">
        <pc:chgData name="Nicolás Ignacio Araya Rivera" userId="d33c523cfd04ac5b" providerId="LiveId" clId="{1BE8EF58-CE57-4446-875F-4C5B1CECF305}" dt="2021-10-14T17:57:14.256" v="69" actId="20577"/>
        <pc:sldMkLst>
          <pc:docMk/>
          <pc:sldMk cId="2242243995" sldId="262"/>
        </pc:sldMkLst>
        <pc:spChg chg="mod">
          <ac:chgData name="Nicolás Ignacio Araya Rivera" userId="d33c523cfd04ac5b" providerId="LiveId" clId="{1BE8EF58-CE57-4446-875F-4C5B1CECF305}" dt="2021-10-14T17:57:14.256" v="69" actId="20577"/>
          <ac:spMkLst>
            <pc:docMk/>
            <pc:sldMk cId="2242243995" sldId="262"/>
            <ac:spMk id="2" creationId="{9DEE7997-4C29-4AAB-A92A-E36AF65D1A23}"/>
          </ac:spMkLst>
        </pc:spChg>
      </pc:sldChg>
      <pc:sldChg chg="modSp new mod">
        <pc:chgData name="Nicolás Ignacio Araya Rivera" userId="d33c523cfd04ac5b" providerId="LiveId" clId="{1BE8EF58-CE57-4446-875F-4C5B1CECF305}" dt="2021-10-14T17:58:25.312" v="80" actId="20577"/>
        <pc:sldMkLst>
          <pc:docMk/>
          <pc:sldMk cId="3734272752" sldId="263"/>
        </pc:sldMkLst>
        <pc:spChg chg="mod">
          <ac:chgData name="Nicolás Ignacio Araya Rivera" userId="d33c523cfd04ac5b" providerId="LiveId" clId="{1BE8EF58-CE57-4446-875F-4C5B1CECF305}" dt="2021-10-14T17:58:25.312" v="80" actId="20577"/>
          <ac:spMkLst>
            <pc:docMk/>
            <pc:sldMk cId="3734272752" sldId="263"/>
            <ac:spMk id="2" creationId="{C886659A-65D2-47EC-BAF4-F534A212B54C}"/>
          </ac:spMkLst>
        </pc:spChg>
      </pc:sldChg>
      <pc:sldChg chg="addSp modSp new mod">
        <pc:chgData name="Nicolás Ignacio Araya Rivera" userId="d33c523cfd04ac5b" providerId="LiveId" clId="{1BE8EF58-CE57-4446-875F-4C5B1CECF305}" dt="2021-10-14T18:31:37.295" v="96" actId="22"/>
        <pc:sldMkLst>
          <pc:docMk/>
          <pc:sldMk cId="2929310574" sldId="264"/>
        </pc:sldMkLst>
        <pc:spChg chg="mod">
          <ac:chgData name="Nicolás Ignacio Araya Rivera" userId="d33c523cfd04ac5b" providerId="LiveId" clId="{1BE8EF58-CE57-4446-875F-4C5B1CECF305}" dt="2021-10-14T18:30:33.016" v="95" actId="20577"/>
          <ac:spMkLst>
            <pc:docMk/>
            <pc:sldMk cId="2929310574" sldId="264"/>
            <ac:spMk id="2" creationId="{D5595C6B-5226-4473-9C0D-330C56B89D50}"/>
          </ac:spMkLst>
        </pc:spChg>
        <pc:picChg chg="add">
          <ac:chgData name="Nicolás Ignacio Araya Rivera" userId="d33c523cfd04ac5b" providerId="LiveId" clId="{1BE8EF58-CE57-4446-875F-4C5B1CECF305}" dt="2021-10-14T18:31:37.295" v="96" actId="22"/>
          <ac:picMkLst>
            <pc:docMk/>
            <pc:sldMk cId="2929310574" sldId="264"/>
            <ac:picMk id="5" creationId="{02680984-2EA4-42C8-A382-CBEE1EC5B9AA}"/>
          </ac:picMkLst>
        </pc:picChg>
      </pc:sldChg>
      <pc:sldChg chg="addSp new mod">
        <pc:chgData name="Nicolás Ignacio Araya Rivera" userId="d33c523cfd04ac5b" providerId="LiveId" clId="{1BE8EF58-CE57-4446-875F-4C5B1CECF305}" dt="2021-10-14T18:32:44.531" v="98" actId="22"/>
        <pc:sldMkLst>
          <pc:docMk/>
          <pc:sldMk cId="140459818" sldId="265"/>
        </pc:sldMkLst>
        <pc:picChg chg="add">
          <ac:chgData name="Nicolás Ignacio Araya Rivera" userId="d33c523cfd04ac5b" providerId="LiveId" clId="{1BE8EF58-CE57-4446-875F-4C5B1CECF305}" dt="2021-10-14T18:32:44.531" v="98" actId="22"/>
          <ac:picMkLst>
            <pc:docMk/>
            <pc:sldMk cId="140459818" sldId="265"/>
            <ac:picMk id="5" creationId="{7ACAB9EC-85B8-40EB-8C41-17F10EC92D70}"/>
          </ac:picMkLst>
        </pc:picChg>
      </pc:sldChg>
      <pc:sldChg chg="addSp new mod">
        <pc:chgData name="Nicolás Ignacio Araya Rivera" userId="d33c523cfd04ac5b" providerId="LiveId" clId="{1BE8EF58-CE57-4446-875F-4C5B1CECF305}" dt="2021-10-14T18:33:24.116" v="100" actId="22"/>
        <pc:sldMkLst>
          <pc:docMk/>
          <pc:sldMk cId="3211107280" sldId="266"/>
        </pc:sldMkLst>
        <pc:picChg chg="add">
          <ac:chgData name="Nicolás Ignacio Araya Rivera" userId="d33c523cfd04ac5b" providerId="LiveId" clId="{1BE8EF58-CE57-4446-875F-4C5B1CECF305}" dt="2021-10-14T18:33:24.116" v="100" actId="22"/>
          <ac:picMkLst>
            <pc:docMk/>
            <pc:sldMk cId="3211107280" sldId="266"/>
            <ac:picMk id="5" creationId="{B1CFB748-F9CF-439B-BCCB-446624EE5E80}"/>
          </ac:picMkLst>
        </pc:picChg>
      </pc:sldChg>
      <pc:sldChg chg="addSp new mod">
        <pc:chgData name="Nicolás Ignacio Araya Rivera" userId="d33c523cfd04ac5b" providerId="LiveId" clId="{1BE8EF58-CE57-4446-875F-4C5B1CECF305}" dt="2021-10-14T18:33:54.014" v="102" actId="22"/>
        <pc:sldMkLst>
          <pc:docMk/>
          <pc:sldMk cId="229894688" sldId="267"/>
        </pc:sldMkLst>
        <pc:picChg chg="add">
          <ac:chgData name="Nicolás Ignacio Araya Rivera" userId="d33c523cfd04ac5b" providerId="LiveId" clId="{1BE8EF58-CE57-4446-875F-4C5B1CECF305}" dt="2021-10-14T18:33:54.014" v="102" actId="22"/>
          <ac:picMkLst>
            <pc:docMk/>
            <pc:sldMk cId="229894688" sldId="267"/>
            <ac:picMk id="5" creationId="{6CA85C17-DE1A-4F97-AE1E-B3DD780512D5}"/>
          </ac:picMkLst>
        </pc:picChg>
      </pc:sldChg>
      <pc:sldChg chg="addSp new mod">
        <pc:chgData name="Nicolás Ignacio Araya Rivera" userId="d33c523cfd04ac5b" providerId="LiveId" clId="{1BE8EF58-CE57-4446-875F-4C5B1CECF305}" dt="2021-10-14T18:34:18.080" v="104" actId="22"/>
        <pc:sldMkLst>
          <pc:docMk/>
          <pc:sldMk cId="693573831" sldId="268"/>
        </pc:sldMkLst>
        <pc:picChg chg="add">
          <ac:chgData name="Nicolás Ignacio Araya Rivera" userId="d33c523cfd04ac5b" providerId="LiveId" clId="{1BE8EF58-CE57-4446-875F-4C5B1CECF305}" dt="2021-10-14T18:34:18.080" v="104" actId="22"/>
          <ac:picMkLst>
            <pc:docMk/>
            <pc:sldMk cId="693573831" sldId="268"/>
            <ac:picMk id="5" creationId="{11DAEF4E-2741-4D28-AA6A-EADD8514CBB6}"/>
          </ac:picMkLst>
        </pc:picChg>
      </pc:sldChg>
      <pc:sldChg chg="modSp new mod">
        <pc:chgData name="Nicolás Ignacio Araya Rivera" userId="d33c523cfd04ac5b" providerId="LiveId" clId="{1BE8EF58-CE57-4446-875F-4C5B1CECF305}" dt="2021-10-14T18:53:18.721" v="165" actId="20577"/>
        <pc:sldMkLst>
          <pc:docMk/>
          <pc:sldMk cId="403708603" sldId="269"/>
        </pc:sldMkLst>
        <pc:spChg chg="mod">
          <ac:chgData name="Nicolás Ignacio Araya Rivera" userId="d33c523cfd04ac5b" providerId="LiveId" clId="{1BE8EF58-CE57-4446-875F-4C5B1CECF305}" dt="2021-10-14T18:53:18.721" v="165" actId="20577"/>
          <ac:spMkLst>
            <pc:docMk/>
            <pc:sldMk cId="403708603" sldId="269"/>
            <ac:spMk id="2" creationId="{D81D5A5E-E0A2-409F-BA8D-B1F269D7144D}"/>
          </ac:spMkLst>
        </pc:spChg>
      </pc:sldChg>
      <pc:sldChg chg="addSp modSp new mod">
        <pc:chgData name="Nicolás Ignacio Araya Rivera" userId="d33c523cfd04ac5b" providerId="LiveId" clId="{1BE8EF58-CE57-4446-875F-4C5B1CECF305}" dt="2021-10-14T18:54:00.150" v="244" actId="22"/>
        <pc:sldMkLst>
          <pc:docMk/>
          <pc:sldMk cId="7096890" sldId="270"/>
        </pc:sldMkLst>
        <pc:spChg chg="mod">
          <ac:chgData name="Nicolás Ignacio Araya Rivera" userId="d33c523cfd04ac5b" providerId="LiveId" clId="{1BE8EF58-CE57-4446-875F-4C5B1CECF305}" dt="2021-10-14T18:53:42.023" v="243" actId="20577"/>
          <ac:spMkLst>
            <pc:docMk/>
            <pc:sldMk cId="7096890" sldId="270"/>
            <ac:spMk id="2" creationId="{4316A4F6-ECFB-4147-AC17-D251D0D06F60}"/>
          </ac:spMkLst>
        </pc:spChg>
        <pc:picChg chg="add">
          <ac:chgData name="Nicolás Ignacio Araya Rivera" userId="d33c523cfd04ac5b" providerId="LiveId" clId="{1BE8EF58-CE57-4446-875F-4C5B1CECF305}" dt="2021-10-14T18:54:00.150" v="244" actId="22"/>
          <ac:picMkLst>
            <pc:docMk/>
            <pc:sldMk cId="7096890" sldId="270"/>
            <ac:picMk id="5" creationId="{EDF5BCC3-197F-490F-AC5B-7E42FA4C3EB8}"/>
          </ac:picMkLst>
        </pc:picChg>
      </pc:sldChg>
      <pc:sldChg chg="new">
        <pc:chgData name="Nicolás Ignacio Araya Rivera" userId="d33c523cfd04ac5b" providerId="LiveId" clId="{1BE8EF58-CE57-4446-875F-4C5B1CECF305}" dt="2021-10-14T18:54:02.540" v="245" actId="680"/>
        <pc:sldMkLst>
          <pc:docMk/>
          <pc:sldMk cId="2117694319" sldId="271"/>
        </pc:sldMkLst>
      </pc:sldChg>
      <pc:sldChg chg="addSp new mod">
        <pc:chgData name="Nicolás Ignacio Araya Rivera" userId="d33c523cfd04ac5b" providerId="LiveId" clId="{1BE8EF58-CE57-4446-875F-4C5B1CECF305}" dt="2021-10-14T18:54:39.795" v="247" actId="22"/>
        <pc:sldMkLst>
          <pc:docMk/>
          <pc:sldMk cId="924458589" sldId="272"/>
        </pc:sldMkLst>
        <pc:picChg chg="add">
          <ac:chgData name="Nicolás Ignacio Araya Rivera" userId="d33c523cfd04ac5b" providerId="LiveId" clId="{1BE8EF58-CE57-4446-875F-4C5B1CECF305}" dt="2021-10-14T18:54:39.795" v="247" actId="22"/>
          <ac:picMkLst>
            <pc:docMk/>
            <pc:sldMk cId="924458589" sldId="272"/>
            <ac:picMk id="5" creationId="{3F394E7C-E465-4FC4-961C-390B27A8D452}"/>
          </ac:picMkLst>
        </pc:picChg>
      </pc:sldChg>
      <pc:sldChg chg="addSp new mod">
        <pc:chgData name="Nicolás Ignacio Araya Rivera" userId="d33c523cfd04ac5b" providerId="LiveId" clId="{1BE8EF58-CE57-4446-875F-4C5B1CECF305}" dt="2021-10-14T18:56:32.512" v="249" actId="22"/>
        <pc:sldMkLst>
          <pc:docMk/>
          <pc:sldMk cId="1796742268" sldId="273"/>
        </pc:sldMkLst>
        <pc:picChg chg="add">
          <ac:chgData name="Nicolás Ignacio Araya Rivera" userId="d33c523cfd04ac5b" providerId="LiveId" clId="{1BE8EF58-CE57-4446-875F-4C5B1CECF305}" dt="2021-10-14T18:56:32.512" v="249" actId="22"/>
          <ac:picMkLst>
            <pc:docMk/>
            <pc:sldMk cId="1796742268" sldId="273"/>
            <ac:picMk id="5" creationId="{C102457F-5914-484F-B0EB-CE899AB3D6FE}"/>
          </ac:picMkLst>
        </pc:picChg>
      </pc:sldChg>
      <pc:sldChg chg="addSp new mod">
        <pc:chgData name="Nicolás Ignacio Araya Rivera" userId="d33c523cfd04ac5b" providerId="LiveId" clId="{1BE8EF58-CE57-4446-875F-4C5B1CECF305}" dt="2021-10-14T18:58:27.391" v="251" actId="22"/>
        <pc:sldMkLst>
          <pc:docMk/>
          <pc:sldMk cId="1852654510" sldId="274"/>
        </pc:sldMkLst>
        <pc:picChg chg="add">
          <ac:chgData name="Nicolás Ignacio Araya Rivera" userId="d33c523cfd04ac5b" providerId="LiveId" clId="{1BE8EF58-CE57-4446-875F-4C5B1CECF305}" dt="2021-10-14T18:58:27.391" v="251" actId="22"/>
          <ac:picMkLst>
            <pc:docMk/>
            <pc:sldMk cId="1852654510" sldId="274"/>
            <ac:picMk id="5" creationId="{6A3AFBA4-7EA5-4BD6-BCB8-55DB0125863F}"/>
          </ac:picMkLst>
        </pc:picChg>
      </pc:sldChg>
      <pc:sldChg chg="addSp new mod">
        <pc:chgData name="Nicolás Ignacio Araya Rivera" userId="d33c523cfd04ac5b" providerId="LiveId" clId="{1BE8EF58-CE57-4446-875F-4C5B1CECF305}" dt="2021-10-14T18:58:51.044" v="253" actId="22"/>
        <pc:sldMkLst>
          <pc:docMk/>
          <pc:sldMk cId="256220891" sldId="275"/>
        </pc:sldMkLst>
        <pc:picChg chg="add">
          <ac:chgData name="Nicolás Ignacio Araya Rivera" userId="d33c523cfd04ac5b" providerId="LiveId" clId="{1BE8EF58-CE57-4446-875F-4C5B1CECF305}" dt="2021-10-14T18:58:51.044" v="253" actId="22"/>
          <ac:picMkLst>
            <pc:docMk/>
            <pc:sldMk cId="256220891" sldId="275"/>
            <ac:picMk id="5" creationId="{CB78BFE2-1B22-49F4-882E-553094D99320}"/>
          </ac:picMkLst>
        </pc:picChg>
      </pc:sldChg>
      <pc:sldChg chg="addSp new mod">
        <pc:chgData name="Nicolás Ignacio Araya Rivera" userId="d33c523cfd04ac5b" providerId="LiveId" clId="{1BE8EF58-CE57-4446-875F-4C5B1CECF305}" dt="2021-10-14T18:59:14.772" v="255" actId="22"/>
        <pc:sldMkLst>
          <pc:docMk/>
          <pc:sldMk cId="476568857" sldId="276"/>
        </pc:sldMkLst>
        <pc:picChg chg="add">
          <ac:chgData name="Nicolás Ignacio Araya Rivera" userId="d33c523cfd04ac5b" providerId="LiveId" clId="{1BE8EF58-CE57-4446-875F-4C5B1CECF305}" dt="2021-10-14T18:59:14.772" v="255" actId="22"/>
          <ac:picMkLst>
            <pc:docMk/>
            <pc:sldMk cId="476568857" sldId="276"/>
            <ac:picMk id="5" creationId="{274CE9E2-3A92-466A-8EDC-31116147C3F0}"/>
          </ac:picMkLst>
        </pc:picChg>
      </pc:sldChg>
      <pc:sldChg chg="addSp new mod">
        <pc:chgData name="Nicolás Ignacio Araya Rivera" userId="d33c523cfd04ac5b" providerId="LiveId" clId="{1BE8EF58-CE57-4446-875F-4C5B1CECF305}" dt="2021-10-14T19:00:00.366" v="257" actId="22"/>
        <pc:sldMkLst>
          <pc:docMk/>
          <pc:sldMk cId="3751232630" sldId="277"/>
        </pc:sldMkLst>
        <pc:picChg chg="add">
          <ac:chgData name="Nicolás Ignacio Araya Rivera" userId="d33c523cfd04ac5b" providerId="LiveId" clId="{1BE8EF58-CE57-4446-875F-4C5B1CECF305}" dt="2021-10-14T19:00:00.366" v="257" actId="22"/>
          <ac:picMkLst>
            <pc:docMk/>
            <pc:sldMk cId="3751232630" sldId="277"/>
            <ac:picMk id="5" creationId="{6398300B-7588-4828-82E8-FA66CFDB135F}"/>
          </ac:picMkLst>
        </pc:picChg>
      </pc:sldChg>
      <pc:sldChg chg="addSp new mod">
        <pc:chgData name="Nicolás Ignacio Araya Rivera" userId="d33c523cfd04ac5b" providerId="LiveId" clId="{1BE8EF58-CE57-4446-875F-4C5B1CECF305}" dt="2021-10-14T19:01:43.173" v="259" actId="22"/>
        <pc:sldMkLst>
          <pc:docMk/>
          <pc:sldMk cId="494235864" sldId="278"/>
        </pc:sldMkLst>
        <pc:picChg chg="add">
          <ac:chgData name="Nicolás Ignacio Araya Rivera" userId="d33c523cfd04ac5b" providerId="LiveId" clId="{1BE8EF58-CE57-4446-875F-4C5B1CECF305}" dt="2021-10-14T19:01:43.173" v="259" actId="22"/>
          <ac:picMkLst>
            <pc:docMk/>
            <pc:sldMk cId="494235864" sldId="278"/>
            <ac:picMk id="5" creationId="{87EFB962-33BC-4A3E-9BF5-C378584B719B}"/>
          </ac:picMkLst>
        </pc:picChg>
      </pc:sldChg>
      <pc:sldChg chg="addSp new mod">
        <pc:chgData name="Nicolás Ignacio Araya Rivera" userId="d33c523cfd04ac5b" providerId="LiveId" clId="{1BE8EF58-CE57-4446-875F-4C5B1CECF305}" dt="2021-10-14T19:02:46.737" v="261" actId="22"/>
        <pc:sldMkLst>
          <pc:docMk/>
          <pc:sldMk cId="3739002756" sldId="279"/>
        </pc:sldMkLst>
        <pc:picChg chg="add">
          <ac:chgData name="Nicolás Ignacio Araya Rivera" userId="d33c523cfd04ac5b" providerId="LiveId" clId="{1BE8EF58-CE57-4446-875F-4C5B1CECF305}" dt="2021-10-14T19:02:46.737" v="261" actId="22"/>
          <ac:picMkLst>
            <pc:docMk/>
            <pc:sldMk cId="3739002756" sldId="279"/>
            <ac:picMk id="5" creationId="{B96647A2-DF5D-4185-A3AA-329FD224B419}"/>
          </ac:picMkLst>
        </pc:picChg>
      </pc:sldChg>
      <pc:sldChg chg="new">
        <pc:chgData name="Nicolás Ignacio Araya Rivera" userId="d33c523cfd04ac5b" providerId="LiveId" clId="{1BE8EF58-CE57-4446-875F-4C5B1CECF305}" dt="2021-10-14T19:02:48.204" v="262" actId="680"/>
        <pc:sldMkLst>
          <pc:docMk/>
          <pc:sldMk cId="1934648755" sldId="280"/>
        </pc:sldMkLst>
      </pc:sldChg>
      <pc:sldChg chg="add">
        <pc:chgData name="Nicolás Ignacio Araya Rivera" userId="d33c523cfd04ac5b" providerId="LiveId" clId="{1BE8EF58-CE57-4446-875F-4C5B1CECF305}" dt="2021-10-14T19:09:16.597" v="263"/>
        <pc:sldMkLst>
          <pc:docMk/>
          <pc:sldMk cId="3830311684" sldId="336"/>
        </pc:sldMkLst>
      </pc:sldChg>
      <pc:sldChg chg="add">
        <pc:chgData name="Nicolás Ignacio Araya Rivera" userId="d33c523cfd04ac5b" providerId="LiveId" clId="{1BE8EF58-CE57-4446-875F-4C5B1CECF305}" dt="2021-10-14T19:09:16.597" v="263"/>
        <pc:sldMkLst>
          <pc:docMk/>
          <pc:sldMk cId="658885100" sldId="337"/>
        </pc:sldMkLst>
      </pc:sldChg>
      <pc:sldChg chg="add">
        <pc:chgData name="Nicolás Ignacio Araya Rivera" userId="d33c523cfd04ac5b" providerId="LiveId" clId="{1BE8EF58-CE57-4446-875F-4C5B1CECF305}" dt="2021-10-14T19:09:16.597" v="263"/>
        <pc:sldMkLst>
          <pc:docMk/>
          <pc:sldMk cId="2472649604" sldId="338"/>
        </pc:sldMkLst>
      </pc:sldChg>
      <pc:sldChg chg="add">
        <pc:chgData name="Nicolás Ignacio Araya Rivera" userId="d33c523cfd04ac5b" providerId="LiveId" clId="{1BE8EF58-CE57-4446-875F-4C5B1CECF305}" dt="2021-10-14T19:09:16.597" v="263"/>
        <pc:sldMkLst>
          <pc:docMk/>
          <pc:sldMk cId="3364205099" sldId="339"/>
        </pc:sldMkLst>
      </pc:sldChg>
      <pc:sldChg chg="add">
        <pc:chgData name="Nicolás Ignacio Araya Rivera" userId="d33c523cfd04ac5b" providerId="LiveId" clId="{1BE8EF58-CE57-4446-875F-4C5B1CECF305}" dt="2021-10-14T19:09:16.597" v="263"/>
        <pc:sldMkLst>
          <pc:docMk/>
          <pc:sldMk cId="778001564" sldId="340"/>
        </pc:sldMkLst>
      </pc:sldChg>
      <pc:sldChg chg="add">
        <pc:chgData name="Nicolás Ignacio Araya Rivera" userId="d33c523cfd04ac5b" providerId="LiveId" clId="{1BE8EF58-CE57-4446-875F-4C5B1CECF305}" dt="2021-10-14T19:09:16.597" v="263"/>
        <pc:sldMkLst>
          <pc:docMk/>
          <pc:sldMk cId="3942474953" sldId="341"/>
        </pc:sldMkLst>
      </pc:sldChg>
      <pc:sldChg chg="add">
        <pc:chgData name="Nicolás Ignacio Araya Rivera" userId="d33c523cfd04ac5b" providerId="LiveId" clId="{1BE8EF58-CE57-4446-875F-4C5B1CECF305}" dt="2021-10-14T19:09:16.597" v="263"/>
        <pc:sldMkLst>
          <pc:docMk/>
          <pc:sldMk cId="2009515664" sldId="342"/>
        </pc:sldMkLst>
      </pc:sldChg>
      <pc:sldChg chg="add">
        <pc:chgData name="Nicolás Ignacio Araya Rivera" userId="d33c523cfd04ac5b" providerId="LiveId" clId="{1BE8EF58-CE57-4446-875F-4C5B1CECF305}" dt="2021-10-14T19:09:16.597" v="263"/>
        <pc:sldMkLst>
          <pc:docMk/>
          <pc:sldMk cId="2468312066" sldId="343"/>
        </pc:sldMkLst>
      </pc:sldChg>
      <pc:sldChg chg="add">
        <pc:chgData name="Nicolás Ignacio Araya Rivera" userId="d33c523cfd04ac5b" providerId="LiveId" clId="{1BE8EF58-CE57-4446-875F-4C5B1CECF305}" dt="2021-10-14T19:09:16.597" v="263"/>
        <pc:sldMkLst>
          <pc:docMk/>
          <pc:sldMk cId="257935707" sldId="344"/>
        </pc:sldMkLst>
      </pc:sldChg>
      <pc:sldChg chg="add">
        <pc:chgData name="Nicolás Ignacio Araya Rivera" userId="d33c523cfd04ac5b" providerId="LiveId" clId="{1BE8EF58-CE57-4446-875F-4C5B1CECF305}" dt="2021-10-14T19:09:16.597" v="263"/>
        <pc:sldMkLst>
          <pc:docMk/>
          <pc:sldMk cId="382265403" sldId="345"/>
        </pc:sldMkLst>
      </pc:sldChg>
      <pc:sldChg chg="add">
        <pc:chgData name="Nicolás Ignacio Araya Rivera" userId="d33c523cfd04ac5b" providerId="LiveId" clId="{1BE8EF58-CE57-4446-875F-4C5B1CECF305}" dt="2021-10-14T19:09:16.597" v="263"/>
        <pc:sldMkLst>
          <pc:docMk/>
          <pc:sldMk cId="4096303259" sldId="346"/>
        </pc:sldMkLst>
      </pc:sldChg>
      <pc:sldChg chg="add">
        <pc:chgData name="Nicolás Ignacio Araya Rivera" userId="d33c523cfd04ac5b" providerId="LiveId" clId="{1BE8EF58-CE57-4446-875F-4C5B1CECF305}" dt="2021-10-14T19:09:16.597" v="263"/>
        <pc:sldMkLst>
          <pc:docMk/>
          <pc:sldMk cId="559641920" sldId="347"/>
        </pc:sldMkLst>
      </pc:sldChg>
      <pc:sldChg chg="add">
        <pc:chgData name="Nicolás Ignacio Araya Rivera" userId="d33c523cfd04ac5b" providerId="LiveId" clId="{1BE8EF58-CE57-4446-875F-4C5B1CECF305}" dt="2021-10-14T19:09:16.597" v="263"/>
        <pc:sldMkLst>
          <pc:docMk/>
          <pc:sldMk cId="1834436298" sldId="348"/>
        </pc:sldMkLst>
      </pc:sldChg>
      <pc:sldChg chg="add">
        <pc:chgData name="Nicolás Ignacio Araya Rivera" userId="d33c523cfd04ac5b" providerId="LiveId" clId="{1BE8EF58-CE57-4446-875F-4C5B1CECF305}" dt="2021-10-14T19:09:16.597" v="263"/>
        <pc:sldMkLst>
          <pc:docMk/>
          <pc:sldMk cId="643979248" sldId="349"/>
        </pc:sldMkLst>
      </pc:sldChg>
      <pc:sldChg chg="add">
        <pc:chgData name="Nicolás Ignacio Araya Rivera" userId="d33c523cfd04ac5b" providerId="LiveId" clId="{1BE8EF58-CE57-4446-875F-4C5B1CECF305}" dt="2021-10-14T19:09:16.597" v="263"/>
        <pc:sldMkLst>
          <pc:docMk/>
          <pc:sldMk cId="2223690734" sldId="350"/>
        </pc:sldMkLst>
      </pc:sldChg>
      <pc:sldChg chg="add">
        <pc:chgData name="Nicolás Ignacio Araya Rivera" userId="d33c523cfd04ac5b" providerId="LiveId" clId="{1BE8EF58-CE57-4446-875F-4C5B1CECF305}" dt="2021-10-14T19:09:16.597" v="263"/>
        <pc:sldMkLst>
          <pc:docMk/>
          <pc:sldMk cId="2830367842" sldId="351"/>
        </pc:sldMkLst>
      </pc:sldChg>
      <pc:sldChg chg="add">
        <pc:chgData name="Nicolás Ignacio Araya Rivera" userId="d33c523cfd04ac5b" providerId="LiveId" clId="{1BE8EF58-CE57-4446-875F-4C5B1CECF305}" dt="2021-10-14T19:09:16.597" v="263"/>
        <pc:sldMkLst>
          <pc:docMk/>
          <pc:sldMk cId="3005759075" sldId="352"/>
        </pc:sldMkLst>
      </pc:sldChg>
      <pc:sldChg chg="add">
        <pc:chgData name="Nicolás Ignacio Araya Rivera" userId="d33c523cfd04ac5b" providerId="LiveId" clId="{1BE8EF58-CE57-4446-875F-4C5B1CECF305}" dt="2021-10-14T19:09:16.597" v="263"/>
        <pc:sldMkLst>
          <pc:docMk/>
          <pc:sldMk cId="2134623045" sldId="353"/>
        </pc:sldMkLst>
      </pc:sldChg>
      <pc:sldChg chg="add">
        <pc:chgData name="Nicolás Ignacio Araya Rivera" userId="d33c523cfd04ac5b" providerId="LiveId" clId="{1BE8EF58-CE57-4446-875F-4C5B1CECF305}" dt="2021-10-14T19:09:16.597" v="263"/>
        <pc:sldMkLst>
          <pc:docMk/>
          <pc:sldMk cId="514680681" sldId="354"/>
        </pc:sldMkLst>
      </pc:sldChg>
      <pc:sldChg chg="add">
        <pc:chgData name="Nicolás Ignacio Araya Rivera" userId="d33c523cfd04ac5b" providerId="LiveId" clId="{1BE8EF58-CE57-4446-875F-4C5B1CECF305}" dt="2021-10-14T19:09:16.597" v="263"/>
        <pc:sldMkLst>
          <pc:docMk/>
          <pc:sldMk cId="2829815230" sldId="355"/>
        </pc:sldMkLst>
      </pc:sldChg>
      <pc:sldChg chg="add">
        <pc:chgData name="Nicolás Ignacio Araya Rivera" userId="d33c523cfd04ac5b" providerId="LiveId" clId="{1BE8EF58-CE57-4446-875F-4C5B1CECF305}" dt="2021-10-14T19:09:16.597" v="263"/>
        <pc:sldMkLst>
          <pc:docMk/>
          <pc:sldMk cId="1387667218" sldId="356"/>
        </pc:sldMkLst>
      </pc:sldChg>
      <pc:sldChg chg="add">
        <pc:chgData name="Nicolás Ignacio Araya Rivera" userId="d33c523cfd04ac5b" providerId="LiveId" clId="{1BE8EF58-CE57-4446-875F-4C5B1CECF305}" dt="2021-10-14T19:09:16.597" v="263"/>
        <pc:sldMkLst>
          <pc:docMk/>
          <pc:sldMk cId="2908126903" sldId="357"/>
        </pc:sldMkLst>
      </pc:sldChg>
      <pc:sldChg chg="add">
        <pc:chgData name="Nicolás Ignacio Araya Rivera" userId="d33c523cfd04ac5b" providerId="LiveId" clId="{1BE8EF58-CE57-4446-875F-4C5B1CECF305}" dt="2021-10-14T19:09:16.597" v="263"/>
        <pc:sldMkLst>
          <pc:docMk/>
          <pc:sldMk cId="2822015976" sldId="358"/>
        </pc:sldMkLst>
      </pc:sldChg>
      <pc:sldChg chg="add">
        <pc:chgData name="Nicolás Ignacio Araya Rivera" userId="d33c523cfd04ac5b" providerId="LiveId" clId="{1BE8EF58-CE57-4446-875F-4C5B1CECF305}" dt="2021-10-14T19:09:16.597" v="263"/>
        <pc:sldMkLst>
          <pc:docMk/>
          <pc:sldMk cId="55439337" sldId="359"/>
        </pc:sldMkLst>
      </pc:sldChg>
      <pc:sldChg chg="add">
        <pc:chgData name="Nicolás Ignacio Araya Rivera" userId="d33c523cfd04ac5b" providerId="LiveId" clId="{1BE8EF58-CE57-4446-875F-4C5B1CECF305}" dt="2021-10-14T19:09:16.597" v="263"/>
        <pc:sldMkLst>
          <pc:docMk/>
          <pc:sldMk cId="189826687" sldId="360"/>
        </pc:sldMkLst>
      </pc:sldChg>
      <pc:sldMasterChg chg="addSldLayout">
        <pc:chgData name="Nicolás Ignacio Araya Rivera" userId="d33c523cfd04ac5b" providerId="LiveId" clId="{1BE8EF58-CE57-4446-875F-4C5B1CECF305}" dt="2021-10-14T17:02:32.150" v="0" actId="680"/>
        <pc:sldMasterMkLst>
          <pc:docMk/>
          <pc:sldMasterMk cId="2017385710" sldId="2147483648"/>
        </pc:sldMasterMkLst>
        <pc:sldLayoutChg chg="add">
          <pc:chgData name="Nicolás Ignacio Araya Rivera" userId="d33c523cfd04ac5b" providerId="LiveId" clId="{1BE8EF58-CE57-4446-875F-4C5B1CECF305}" dt="2021-10-14T17:02:32.150" v="0" actId="680"/>
          <pc:sldLayoutMkLst>
            <pc:docMk/>
            <pc:sldMasterMk cId="2017385710" sldId="2147483648"/>
            <pc:sldLayoutMk cId="1592065701" sldId="214748364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67.08595" units="1/cm"/>
          <inkml:channelProperty channel="Y" name="resolution" value="40.29851" units="1/cm"/>
          <inkml:channelProperty channel="T" name="resolution" value="1" units="1/dev"/>
        </inkml:channelProperties>
      </inkml:inkSource>
      <inkml:timestamp xml:id="ts0" timeString="2021-10-18T12:21:55.926"/>
    </inkml:context>
    <inkml:brush xml:id="br0">
      <inkml:brushProperty name="width" value="0.05292" units="cm"/>
      <inkml:brushProperty name="height" value="0.05292" units="cm"/>
      <inkml:brushProperty name="color" value="#FF0000"/>
    </inkml:brush>
  </inkml:definitions>
  <inkml:trace contextRef="#ctx0" brushRef="#br0">17268 13741 0,'18'0'16,"-18"-18"-16,18 18 31,-18-18 0,0 1-31,0-1 16,0-176 31,-18 141-32,18 18-15,0-18 16,-35-123 15,17 140-15,18 19-16,0-19 15,-17 1-15,-1-106 47,18 106-47,0 17 16,0 0-16,0-123 47,0 124-32,0-142 32,0 124-47,0-18 16,0 35-16,0-17 16,0-106 15,0 123-16,0-17-15,0 0 16,0-1-16,0-140 47,0 141-47,0-18 0,0 17 16,0 1-16,0 0 15,0-106 16,0 105-31,0 1 16,0-18-16,0 18 16,0-124 15,0 124-15,0 0-16,0 17 15,0 0-15,0-140 47,0 122-47,0 1 0,0 0 16,0-177 31,0 159-32,0 36-15,0-160 63,0 142-63,0 17 0,0-193 47,0 158-32,0 35-15,0 0 16,0 1-16,0-89 47,0 88-47,0-17 15,0 17 1,0 1-16,0-1 16,0-35 30,0 36-46,0-36 32,0 17-1,0 1-15,0 17-1,0 1 1,0-1-1,0 1-15,0-1 16,0 0 15,18 18-15,-18-17-16,0-1 16,0 0 15,0 1-31,17 17 15,-17-18 1,18 0-16,-18 1 16,17-18 15,1 17-31,-18 0 16,0-35 15,18 36-16,-18-1 1,0 0 0,-18 18 374,-17 0-374,-18 0-16,-18 0 16,-34 0-16,16 0 15,19 0-15,-1 0 16,-88 0-1,-35 0 17,159 0-32,0 0 15,-36 0 1,-158 36 15,176-36-15,0 0-16,0 0 15,-158 0 17,158 0-17,17 0-15,-17 0 16,1 0-16,-1 0 16,-141 0 15,141 0-31,0 0 15,0 0-15,0 0 16,0 0-16,-70 0 16,70 0-1,-141 0 17,141 0-32,0 0 15,0 0-15,-141 0 47,141 0-47,0 0 0,18 0 16,-36 0-16,-299 0 47,282 0-47,17 0 0,-35 0 15,36 0 1,-1 0-16,1 0 15,17 0-15,-18 0 16,18 0-16,-17 0 16,17 0-16,0 0 15,0 0-15,0 0 16,0 0-16,-18 0 16,19 0-16,-178 0 31,160 0-16,-248 0 17,265 0-17,0 0-15,0 0 16,-17 0 0,17 0-16,-18 0 0,1 0 15,17 0 1,0 0-16,0 0 0,0 0 15,0 0-15,0 0 16,-141 0 15,159 0-31,-18 0 16,0 0-16,0 0 16,-176 0 15,176 0-16,0 0-15,0 0 16,18 0-16,-71 0 16,53 0-1,0 0-15,18 0 16,0 0-16,-1 0 16,-52 0 15,71 0-31,-1 0 15,0 0-15,1 0 16,-19 0 15,19 0-31,-1 0 16,0 0 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67.08595" units="1/cm"/>
          <inkml:channelProperty channel="Y" name="resolution" value="40.29851" units="1/cm"/>
          <inkml:channelProperty channel="T" name="resolution" value="1" units="1/dev"/>
        </inkml:channelProperties>
      </inkml:inkSource>
      <inkml:timestamp xml:id="ts0" timeString="2021-10-18T12:22:53.245"/>
    </inkml:context>
    <inkml:brush xml:id="br0">
      <inkml:brushProperty name="width" value="0.05292" units="cm"/>
      <inkml:brushProperty name="height" value="0.05292" units="cm"/>
      <inkml:brushProperty name="color" value="#FF0000"/>
    </inkml:brush>
  </inkml:definitions>
  <inkml:trace contextRef="#ctx0" brushRef="#br0">17163 1676 0,'0'0'0,"17"0"0,1 0 15,0 0-15,34 0 16,125 0 15,-124 0-31,0 0 16,17 0-16,-17 0 15,18 0-15,158 0 47,-158 0-47,-19 0 16,19 0-16,0 0 16,158 0 15,-176 0-16,0 0-15,0 0 0,423 0 63,-406 0-63,283 0 62,-300 0-62,-35 0 0,-1 0 16,1 0-16,53 0 47,-54 0-47,1 0 0,0 0 16,-1 0-16,54 0 31,-36 0-31,0 0 15,89 0 17,-89 0-17,-17 0 1,-1 0 0,1 0-1</inkml:trace>
  <inkml:trace contextRef="#ctx0" brushRef="#br0" timeOffset="28784.5">4480 11412 0,'0'-17'110,"18"17"-95,0 0 1,-1 0 0,1 0-1,-1 0-15,19 0 16,334-18 15,-246 18-15,17 0-16,0 0 15,18 0-15,387 0 32,-422 18-17,-18-1-15,17 1 16,-52 0-16,105-18 47,-158 0-47,-1 0 15,1 0-15,0 0 47</inkml:trace>
  <inkml:trace contextRef="#ctx0" brushRef="#br0" timeOffset="31231.95">6526 11077 0,'18'0'0,"0"0"16,-1 0 0,1 0 15,0 0-31,-18 18 0,35-18 16,-18 0-1,36 35 16,-35-35-15,0 0-16,-18 18 16,88 17 15,-70-35-15,-1 18-1,1-18-15,52 53 47,-52-36-47,0 1 16,17-18-1,0 18 17,-35-1-32,18-17 15,-1 0 32,-17 18 16,0-1-48,0 1 16,0 0-15,0-1 31,0 1-31,18-18 30,-18 18-46,0-1 532,-18-17-501,18 18 0,-17-18-31,-1 0 16,18 18-1,-17-18 17,-1 0-32,0 0 15,-17 17 32,35 1-47,-18-18 16,-17 35 31,17-35-47,1 18 15,-1-18 1,-17 0 0,17 17-1,1-17 1,-1 18-16,0-18 15,-17 18 17,17-18-17,1 0 1,17 17 15,-18-17-31,0 0 16</inkml:trace>
  <inkml:trace contextRef="#ctx0" brushRef="#br0" timeOffset="36179.44">13811 2558 0,'0'17'16,"0"36"-16,18-18 15,-18-17-15,0 141 47,0-141-31,0 87 31,0-69-32,0-19 1,0 36 15,0-18-31,0-17 16,0 0-16,0 17 15,0-17 1,0-1 0,0 1-1,0 0 1,0-1-16,0 1 15,0-1 1,0 1 31,0 0-47,0-1 16,0 36 30,0-35-14,18-18-17,-1 0 1,-17 18 31,18-18-32,-1 0 17,1 0-17,0 0 1,35 17 31,-18-17-47,106 0 47,-88 0-47,0 0 0,17 0 15,1 0-15,0 0 16,281 0 15,-281 0-31,17 0 16,-35 0-16,18 0 15,-19 0-15,1 0 16,-17 0-16,17 0 16,-1 0-16,-16 0 15,-1 0-15,18 0 16,-35 0-16,17 0 16,35 0-1,-17 0 1,0 0 15,-35 0-15,0 0-16,-1 0 78,1 0-16,-1 0-46,1 0 62,0 0-31,-1 0 0,-17-17-32,18 17 1,-18-18-16,0-17 31,0 17-15,0 0 0,18-35-1,-18 36 1,0-18-16,0-18 47,0 35-47,0 0 0,0 1 15,0-1 1,0 0 0,0-34 15,0 16-31,0 19 15,0-1-15,0 0 16,0 1 0,0-1-1,0 0-15,0 1 16,-18 17-16,18-35 16,0 17-1,-18 18 1,18-18-16,0-17 31,0 17-15,0 1-1,0-1-15,0 0 16,-17 1 0,17-1-16,0 0 15,-18-34 16,0 34-31,1 0 16,17 1 0,-18 17-1,18-18 1,0 0 31,-17 18-32,-1 0 1,0 0 0,1 0-1,-1 0-15,0 0 16,1 0 0,-19 0-16,1 0 15,17 0-15,-17 0 16,0 0-16,-53 0 31,52 0-31,-16 0 0,16 18 16,1-18-16,17 0 15,-35 0-15,-70 0 32,88 0-17,-1 0-15,19 0 16,-19 18-16,1-18 15,0 0-15,17 0 16,-70 0 15,70 0-31,-17 0 0,18 0 16,-19 0 0,1 0-16,17 0 0,-17 0 15,17 0-15,1 0 16,-71 0 15,70 0-31,0 0 16,1 0-1,-1 0-15,-17 0 16,-18 0 31,35 0-47,1 0 62</inkml:trace>
  <inkml:trace contextRef="#ctx0" brushRef="#br0" timeOffset="39320.33">17621 3369 0,'18'0'15,"0"-18"1,-1 18 0,18 0 15,-17 0-31,0 0 0,-1 0 16,160 0 30,-160 0-30,1 0-16,88 0 47,-89 0-31,1 0-16,0 0 15,52 0 16,-52 0-15,0 0 0,-1 0-16,1 0 15,0 0 1,-1 0 0,1 0-1,-1 0 1,1 0-1,0 0 1,-1 0 0,1 0-1,0 0 17,-1 0 14,1 0-46,0 0 32,-1 0-17,1 0 1,-1 0 15,1 0-31,0 0 16,-1 0 15,1 0-15,0 0 15,-1 0 16</inkml:trace>
  <inkml:trace contextRef="#ctx0" brushRef="#br0" timeOffset="50248.45">18362 4322 0,'18'0'47,"-1"0"-31,1 0 15,0 0-31,-1 0 16,71-18 30,-70 18-46,17 0 16,54-18 31,-72 1-47,18 17 0,-17 0 16,0 0-16,123-36 46,-106 36-30,-17 0-16,17-17 16,141-19 31,-140 36-47,140 0 62,-141 0-46,-17 0-16,0 0 15,17 0-15,-17 0 16,70 0 31,-71 0-47,1 0 15,0 0-15,17 0 47,-17 0-31,-1 0 0,1 0 46,0 0 16,-1 0-47,1 0-15,-1 0 15,1 0-15,0 0 15,-1 0-15,1 0-1,0 0 17,-1 0-17,1 0-15,0 0 16,87 0 15,-69 0-31,-19 0 16,19 0-1,17 0 17,-36 0-17,1 0 1,35 0 15,-18 0-15,-17 0-1,-1 0-15,19 0 47,-19 0-47,1 0 16,-1 0 0,1 0-16,17 18 15,-17-18 1,0 0-16,17 0 31,-17 0-15,-1 0-1,1 0-15</inkml:trace>
  <inkml:trace contextRef="#ctx0" brushRef="#br0" timeOffset="55616.66">8714 4974 0,'17'0'78,"1"0"-47,0 0-31,-1 0 32,1 0-17,-1 0 1,1 0-16,0 0 16,17 0 30,-17 0-46,-1 0 16,1 0 0,0 0 15,-1 0-31,1 0 0,-1 0 16,19 0 30,-19 0-46,1 0 407</inkml:trace>
  <inkml:trace contextRef="#ctx0" brushRef="#br0" timeOffset="57776.68">10566 5133 0,'17'0'62,"-17"-18"-31,18 18-31,0 0 16,-1-17 31,1 17-47,0 0 31,-1-18 0,1 18-31,-1 0 16,19 0 31,-19 0-32,1 0 17,0 0-17,-1 0 1,1 0 0,0 0-1,-1 0 16,1 0 16,-1 0-31,1 0 31</inkml:trace>
  <inkml:trace contextRef="#ctx0" brushRef="#br0" timeOffset="85120.54">8167 6738 0,'17'0'15,"1"0"1,0 0 15,-1 0 0,1 0-15,0 0 31,-18 18-32,17-18 1,1 0 0,17 0 15,-17 0-31,-1 0 16,1 0-1,0 0 1,-1 0-1,1 0 1,0 0 0,-1 0-1,1 0-15,0 0 16,-1 0 0,36 0 30,-35 0-30,-1 0 0,19 0 15,-19 0-15,1 0-1,0 0 1,17 0-1,-17 0 1,-1 0 0,1 0-1,-1 0 1,36 0 31,-35 0-47,0 0 15,-1 0 1,1 0-16,0 0 16,-1 0-1,1 0 1,-1 0 0,1 0-1,0 0-15,35 0 31,-36 0-15,1 0-16,0 0 16,-1 0-1,1 0-15,88 0 47,-89 0-47,142 0 63,-141 0-63,17 0 15,0 0 1,36 0 15,-54 0-31,1 0 16,0 0 15,-1 0-31,1 0 0,35 0 63,-35 0-63,-1 0 15,1 0 1,17 0 15,-17 0-15,-1 0-16,1 0 15,0 0 1,-1 0 0,1 0-1,0 0 1,-1 0 15,1 0 219,0 0-234</inkml:trace>
  <inkml:trace contextRef="#ctx0" brushRef="#br0" timeOffset="87320.93">21114 6862 0,'17'0'16,"1"0"-1,53-18 16,-19 18-31,284 0 47,-231 0-47,-16 0 16,16 0-16,389 0 47,-423 0-32,35 0-15,-36 0 16,177 0 15,-211 0-15,16 0-16,-34 0 16,0 0-16,-1 0 31</inkml:trace>
  <inkml:trace contextRef="#ctx0" brushRef="#br0" timeOffset="100273.35">3475 7849 0,'17'0'0,"1"0"16,0 0-16,88 0 62,-71 0-62,-17 0 16,87 0 31,-87 0-47,0 0 15,52 0 32,-52 0-31,-1 0-16,36 0 47,-35 0-32,0 0 17</inkml:trace>
  <inkml:trace contextRef="#ctx0" brushRef="#br0" timeOffset="102496.53">11077 7832 0,'18'0'31,"-1"0"0,1 0-15,0 0-16,-1 0 15,19 0 1,-1 0-16,177 0 62,-177 0-62,0 0 16,-17 0-16,17 0 16,71 0 15,-88 0-31,-1 0 16,1 0-16,-1 0 15,1 0 16,0 0-31,-1 0 16,1 0 0,0 0-1,-1 0 1,1 0-16,0 0 16,-1 0 15,1 0 63,0 0-48</inkml:trace>
  <inkml:trace contextRef="#ctx0" brushRef="#br0" timeOffset="126680.71">26335 17604 0,'-18'0'16,"1"0"0,-19 0 15,1 0-31,17 0 16,-123 0 30,88 0-30,0 0-16,-17 0 0,-318 0 47,317 0-31,18 0-16,0 0 15,-17 0-15,-159 0 31,176 0-15,0 0-16,0 0 16,18 0-16,-18 0 15,17 0-15,-17 0 16,-176 0 31,176 0-47,0 0 15,18 0-15,-212 0 63,212 0-63,0 0 0,-18 0 16,-106 0 30,141 0-30,-176 0 31,159 0-47,17 0 16,1 0-16,-89 0 46,88 0-30,1 0-16,17-18 203,-18-17-187,0-1-16,-17 1 15,-159-282 32,159 281-47,35 1 16,-53-124 31,35 124-47,18 17 15,-18-211 32,18 194-47,0 0 16,0-124 31,-17 141-32,17 1-15,0-1 16,0-35 31,0 35-31,0 1 62,17 17-78,1 0 15,17 0 17,-35-18-32,36 0 15,105-17 16,-88 17-31,0 18 16,0-17-16,17 17 16,230-18 15,-230 18-15,1 0-16,-18 0 15,458 0 32,-440 0-31,-18 0-16,18 0 15,175 0 17,-175 0-32,-18 0 15,0 0-15,0 0 16,53 0 15,-53 0-31,-36 0 16,18 0-16,1 0 15,-1 0-15,88 0 32,-87 0-17,-19 0-15,36 0 16,-35 0-16,123 0 47,-88 0-47,-18 0 0,1 0 15,-19 0-15,54 0 47,-54 0-16,1 0 48,0 18-48,-1-1-31,19 36 15,16 18 1,37 123 15,-36 0 16,-53-159-47,17-17 0,-17 17 16,0 1-1,0-1 17,0 0-17,0-17 1,0 123 31,0-106-47,0-17 15,0-1-15,0 1 16,0 17-16,0-17 16,0 0-16,0 17 15,0-18 1,0 1 0,0 17 15,0-17-16,0 0 17,0-1 249,0 1-265</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67.08595" units="1/cm"/>
          <inkml:channelProperty channel="Y" name="resolution" value="40.29851" units="1/cm"/>
          <inkml:channelProperty channel="T" name="resolution" value="1" units="1/dev"/>
        </inkml:channelProperties>
      </inkml:inkSource>
      <inkml:timestamp xml:id="ts0" timeString="2021-10-18T12:25:26.917"/>
    </inkml:context>
    <inkml:brush xml:id="br0">
      <inkml:brushProperty name="width" value="0.05292" units="cm"/>
      <inkml:brushProperty name="height" value="0.05292" units="cm"/>
      <inkml:brushProperty name="color" value="#FF0000"/>
    </inkml:brush>
  </inkml:definitions>
  <inkml:trace contextRef="#ctx0" brushRef="#br0">16775 4568 0,'17'0'62,"-17"-17"-46,18-1 0,35 18 15,-36-35-15,1 35-16,0 0 0,17-18 15,88 1 16,-70-1-31,18 0 16,-18 1-16,123-19 31,-88 19-31,-17-1 16,-18 1-16,35 17 16,71-53 15</inkml:trace>
  <inkml:trace contextRef="#ctx0" brushRef="#br0" timeOffset="2079.96">19791 4568 0,'0'18'188,"0"0"-173,0-1-15,0 1 16,17 0 0,-17 17 15,18-35-31,-18 18 31,18-18 0,-1 0-15,19 0 15,-19 0-15,124-36 31,-123 36-47,141-70 47,-124 70-47,-17-18 0,105-35 46,-105 53-30,52-35 15,-34 35-15,-36-18 0,35 18 15</inkml:trace>
  <inkml:trace contextRef="#ctx0" brushRef="#br0" timeOffset="4063.88">24694 4410 0,'18'0'16,"0"0"-1,-1 0-15,124 88 47,-123-70-31,17-18-16,-17 17 0,70 18 47,-70-35-47,-1 0 15,1 0 17,0 0-32,-1 0 15,1 0-15,0 0 16,17 0-16,18 0 15,0 0 1,0-17-16,17-18 16,-17 35-16,18-36 15,176-70 1,-177 89 0,283-89 30,-335 88-46,35 1 47</inkml:trace>
  <inkml:trace contextRef="#ctx0" brushRef="#br0" timeOffset="7871.39">23230 3404 0,'0'18'0,"0"0"16,0 17 0,18-18-16,0 19 15,-18-1-15,17-17 16,-17 211 15,0-158-31,0-1 16,0 89 15,0-124-31,0 0 0,0 18 16,0-17-16,0-19 15,0 54 16,0-54-15,0 1-16,0 0 31,18-18 32,0 0-32,-1 0-15,1 0-1,0 0 1,-1 0 0,36-18-1,-18 18-15,1 0 16,-1 0-16,35 0 15,142 0 17,-159 0-32,0 0 15,159 0 17,-159 0-32,-36 0 15,1 0-15,-1 0 16,1 0-16,17 0 31,-17 0-15,0 0-1,-1 0 1,1 0 0,0 0 15,-1 0-31,1 0 15,-18-18 1,17 18-16,1 0 16,0-17-1,-1 17 1,1 0 0,0 0-1,-1 0-15,1 0 16,0-18-1,-1 18-15,1 0 16,0 0 0,-1 0-1,1 0 17,-18-17 108,0-1-124,0 0-1,0-70 17,0 70-32,0-17 15,0 0 1,0-177 15,0 177-31,-18 0 16,18-1-16,0 1 15,0-35 1,-17-72 15,-1 125-31,18-1 16,0 0-16,0 1 16,0-18 15,0 17-16,-18 18 1,18-18-16,0 1 16,-17 17 171,-1 0-171,0 0 15,1 0-31,-19 0 31,19 0-15,-1 0-16,-17 0 31,17 0-15,-17 0-1,-53 0 17,70 0-32,-17 0 15,-18 0-15,0 0 16,0 17-16,-106 1 31,106-18-31,0 0 16,18 0-16,0 0 15,0 0-15,17 0 16,0 0-16,1 0 16,-1 0-16,0 0 15,1 0 1,-1 0 0,1 0-1</inkml:trace>
  <inkml:trace contextRef="#ctx0" brushRef="#br0" timeOffset="12328.13">29916 3298 0,'0'18'31,"0"0"-15,0 140 15,0-105-31,17 18 0,1-18 15,-1 17-15,19 160 47,-19-195-47,-17-17 16,0-1 0,0 1-16,18 35 31,0-18-31,-18 18 31,35 53 16,-35-88-31,0-1-1,18-17 126,-1 0-141,1 0 31,-1 0-15,19 0-1,17 0 1,-18 0-16,18 0 16,17 0-16,195 0 46,-212 0-46,0 0 16,-18 0-16,18 0 16,176 0 15,-176 0-31,229 0 62,-264 0-62,159 0 63,-160 0-63,54 0 47,-54 0-47,36 0 15,18 0 32,-54 0-47,19 0 16,-19 0 0,36 0-1,-35 0-15,141 18 47,-124-18-47,106 17 47,-123-17-47,17 0 16,18 0-1,35 0 16,-53 0-15,-17 0 0,17 0 15,-17 0-31,-18-17 125,0-1-94,0 1-15,0-1-1,0-35 17,0 18-32,0-1 0,0-16 15,35-72 32,-35 89-47,0 17 0,0-17 16,0-71 15,0 88-31,0-17 0,0 17 16,0-17-1,0-53 17,0 70-32,0-17 15,0 17-15,0 1 16,0-19-16,0-16 31,0-1 0,0 35-15,-17 18 156,-1 0-141,0-18-15,-17 18-1,0 0 1,17 0-16,-17 0 16,0 0-16,-1 0 15,-70 0 16,71 0-31,0 0 0,0 0 16,-142 0 15,142 0-31,-18 0 16,0 0-16,18 0 16,0 0-16,-1 0 15,1 0-15,0 0 16,-1 0-16,1 0 15,0 0-15,0 0 16,-1 0-16,-105 0 47,106 0-47,0 0 0,-1 0 0,1 0 16,-53 0 15,70 0-31,1 0 15,-19 0-15,19 0 16,-1 0-16,0 0 16,1 0-1,-18 0 1,17 0 0,0 0-16,-35 0 31,36 0-31,-1 0 15,0 0-15,1 0 16,-1 0-16,-17 0 31,-18 0 1</inkml:trace>
  <inkml:trace contextRef="#ctx0" brushRef="#br0" timeOffset="23247.87">7532 5345 0,'0'17'15,"0"19"-15,0-19 16,0 18-16,0 124 47,0-141-47,0 35 15,0-18-15,0 265 47,0-265-47,0 18 16,0-18-16,0 71 47,0-88-32,0-1 1,0 1 15,0 0 94,17-18-109,1 0 0,17 0-16,89 0 31,-54 17-31,19 1 15,-1 0-15,18-1 16,387 19 15,-351-36-31,-19 0 16,1 0-16,-36 0 16,106 0 30,-194-18 142,0 0-172,0 1-1,-18-1-15,-35-211 47,53 176-31,-17-18-16,-54-317 47,53 335-32,1 0-15,-1-211 47,18 211-47,0 18 16,0-36 15,0 53-31,0 1 16,0-1 15,0 0-16,-18 18 110,1 0-93,-1 0-17,1 0-15,-19 0 16,1 0-16,-141 0 31,105 0-15,18 0-16,-17 0 15,-336 0 17,300 0-17,-211 0 17,281 0-17,1 0-15,0 0 16,-36 0-1,1 0 32,52 0-47,0 0 16,1 0 0,-1 0-1,18 18 1</inkml:trace>
  <inkml:trace contextRef="#ctx0" brushRef="#br0" timeOffset="44283.94">23971 10089 0,'18'0'32,"0"0"-32,-1 0 31,1-17-15,-1 17-1,1 0 1,0 0 46,-18 17-15,0 1-31,0 0-16,0-1 15,0 1-15,0 0 16,-18 105 31,18-88-47,-18-35 16,18 18 30,0 0-46,18-18 32,0 0-17,-1 0 1,19 0-16,-1 0 16,0 0-16,0 0 15,18 0-15,0 0 16,18 0-16,35 0 15,-18-36 1</inkml:trace>
  <inkml:trace contextRef="#ctx0" brushRef="#br0" timeOffset="45428.88">31873 10213 0,'0'-18'32,"0"1"-17,0-1 1,0 0-1,0 1 1,0-19 15,0 19-31,0 34 110,18 1-95,-18 0-15,0 17 16,71 71 15,-71-89-31,0 1 16,0 0-16,17-18 15</inkml:trace>
  <inkml:trace contextRef="#ctx0" brushRef="#br0" timeOffset="46240.02">31979 10654 0,'0'-18'31,"0"1"-15,0-1-1,0-53 32,0 36-47,0 18 16,0 34 93,0 1-93,0-1-16,0 1 15,0 0-15,0-1 32,18 19-1,-18-19-16,-18-17 64,1 0-79,-36 18 15</inkml:trace>
  <inkml:trace contextRef="#ctx0" brushRef="#br0" timeOffset="48554.08">31873 10583 0,'18'0'15,"0"0"1,-1 0 0,1-17-1,-18-1-15,53 18 63,-35 0-63,-1 35 62,-17-17-62,0 0 16,0 70 31,0-71-47,-17 1 15,-1 35 32,18-35-47,18-1 63,-1-17-48,1 0-15,17 18 16,-17-18-16,35 0 16,-36 0-1,1 0-15,0 0 0,-1 0 16,1 0-16</inkml:trace>
  <inkml:trace contextRef="#ctx0" brushRef="#br0" timeOffset="49720.17">24218 10742 0,'0'0'0,"0"18"16,0-1-16,18 1 15,-18 35 32</inkml:trace>
  <inkml:trace contextRef="#ctx0" brushRef="#br0" timeOffset="60367.81">16581 6862 0,'0'35'16,"0"-18"-16,0 19 16,0-19-16,0 89 31,0 106 16,0-159-32,0-18-15,0 230 47,0-248-31,0 19-16,0 52 47,0-71-32,0 19 1,0 52 31,0-70-47,0-1 15,0 1 1,0 17 0,0-17 15,17-1 16,1-17 15,-1 0-46,1 0 0,0 0-1,-1 0 1,1 0-16,158 0 47,-105 18-47,17-18 15,0 0-15,1 0 16,16 0-16,283 18 31,-317-18-15,17 0-16,-35 0 15,176 0 32,-211 0-47,17 0 0,1 0 16,246 0 31,-212 0-47,1 0 0,-1 0 15,371 0 32,-370 0-47,-18 0 16,17 0-16,-17 0 16,141 0 15,-158 0-16,-1 0-15,0 0 16,-17 0 0,17 0-1,-17 0 63,-1 0-46,-17-18-17,18 0-15,0 1 16,-1 17-16,72-159 62,-72 141-62,1 1 0,-1-36 16,19-106 31,-36 141-47,0 1 16,0-19-16,0-105 46,0 124-46,-18-1 16,18-17-16,0 17 16,-53-52 15,53 52-31,-17-35 0,-19 18 31,-87-53 0,88 70-15,-1 0-16,-87-52 31,88 52-15,-54-17 0,1 0 15,70 35-31,1 0 15,-1 0 1,1 0-16,-1 0 16,-17 0-16,-1 0 15,19 0-15,-19 0 16,1 0-16,-53 0 16,-35 0-1,-36 0 1,18 0 15,-124 0 0,212 0-31,-17 0 0,-1 0 16,0 0-16,1 0 16,-36 0-1,-88 0 1,71 0-1,34 0 1,19 0 0,52 0-1,-17 0 1,0 0 0,-1 0-1,-34 0 1,-1 0 15,18 0-31,-17 0 16,35 0-1,-1 0 17,19 0-17,-1 0 63</inkml:trace>
  <inkml:trace contextRef="#ctx0" brushRef="#br0" timeOffset="77304.92">14482 12559 0,'-18'0'0,"0"0"15,1 18 1,-1-18 0,0 17 15,1-17-31,-1 18 16,-17-1-16,-71 1 46,71-18-46,-1 0 16,-17 0-16,-52 0 31,52 0-31,-230 0 47,231 0-31,16 0-16,1 0 15,-194 0 32,193 0-47,1 0 16,-88 0 31,105 0-32,0 0 1,1 0 47,-1 0-48,18-18 1,0 1-1,0-1 17,0 1-32,-18-1 15,-34-211 32,52 193-47,-18 1 16,-17 0-16,35-1 15,-36-52 17,36 71-32,0-1 15,-17 0-15,17 1 16,-36-36 15,36 35-31,0-17 16,0 17-1,0-17-15,0-124 32,0 106-17,0 18-15,0 0 16,0-71 31,0 88-47,0 1 15,0-1 1,-17-35 15,17 35-15,0 1 0,0-1 46,0 1-31,17 17-15,1 0 0,-18-18-16,53 0 46,-35 18-46,17-17 0,-17 17 16,17 0-16,35 0 31,-17 0-31,-17 0 0,-1 0 16,124 0 15,-106 0-15,17 0-16,-17 0 15,0 0-15,106 17 47,-124-17-47,0 0 0,1 0 16,140 0 31,-141 0-32,-17 0 1,35 0 15,-18 18-31,-17-18 16,-1 0 0,1 0-1,0 18-15,-1-18 0,36 0 63,-35 0-63,-1 0 15,1 0 1,0 0 0,17 0-1,-17 0 1,-1 0-16,36 0 47,-35 0-32,-1 0-15,-17 17 32,0 1-1,0-1 0,0 1-31,18 0 16,-18 17-16,35 88 47,-35-105-47,0 0 0,0 17 15,0 36 32,0-36-47,0-17 16,0 17-1,0-18 1,0 1-16,0 0 16,0 17-1,0-17-15,0-1 16,0 19-1,0 16 1,0-16 0,0-1-1,0-17-15,0 70 47,0-71-47,0 1 0,0 0 16,0 35 31,0-36-32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011E7-4BB7-4E48-B335-9D9AAD8B2E36}" type="datetimeFigureOut">
              <a:rPr lang="es-CL" smtClean="0"/>
              <a:t>22-10-2021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2BB0-9589-4199-A29E-4C62951168A8}" type="slidenum">
              <a:rPr lang="es-CL" smtClean="0"/>
              <a:t>‹Nº›</a:t>
            </a:fld>
            <a:endParaRPr lang="es-CL"/>
          </a:p>
        </p:txBody>
      </p:sp>
    </p:spTree>
    <p:extLst>
      <p:ext uri="{BB962C8B-B14F-4D97-AF65-F5344CB8AC3E}">
        <p14:creationId xmlns:p14="http://schemas.microsoft.com/office/powerpoint/2010/main" val="163030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7852BB0-9589-4199-A29E-4C62951168A8}" type="slidenum">
              <a:rPr lang="es-CL" smtClean="0"/>
              <a:t>42</a:t>
            </a:fld>
            <a:endParaRPr lang="es-CL"/>
          </a:p>
        </p:txBody>
      </p:sp>
    </p:spTree>
    <p:extLst>
      <p:ext uri="{BB962C8B-B14F-4D97-AF65-F5344CB8AC3E}">
        <p14:creationId xmlns:p14="http://schemas.microsoft.com/office/powerpoint/2010/main" val="295646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592447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98853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49592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62536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49382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3053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53861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50711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892073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73206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055722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spTree>
    <p:extLst>
      <p:ext uri="{BB962C8B-B14F-4D97-AF65-F5344CB8AC3E}">
        <p14:creationId xmlns:p14="http://schemas.microsoft.com/office/powerpoint/2010/main" val="723035104"/>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customXml" Target="../ink/ink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0.png"/><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customXml" Target="../ink/ink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oU-kgR_Pqgg" TargetMode="External"/><Relationship Id="rId3" Type="http://schemas.openxmlformats.org/officeDocument/2006/relationships/hyperlink" Target="https://www.youtube.com/watch?v=JH1NTYNNAEY" TargetMode="External"/><Relationship Id="rId7"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www.youtube.com/watch?v=7dXxcmkUS_c" TargetMode="External"/><Relationship Id="rId4" Type="http://schemas.openxmlformats.org/officeDocument/2006/relationships/image" Target="../media/image5.jpe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alería - Vea nuestra biblioteca de imágenes | HRS Heat Exchangers">
            <a:extLst>
              <a:ext uri="{FF2B5EF4-FFF2-40B4-BE49-F238E27FC236}">
                <a16:creationId xmlns:a16="http://schemas.microsoft.com/office/drawing/2014/main" id="{E0AD255F-F5DC-48B1-9419-8CE00C3619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7" t="9091" r="13422" b="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4B1134C-48AA-47CB-B13B-310A187324FA}"/>
              </a:ext>
            </a:extLst>
          </p:cNvPr>
          <p:cNvSpPr>
            <a:spLocks noGrp="1"/>
          </p:cNvSpPr>
          <p:nvPr>
            <p:ph type="ctrTitle"/>
          </p:nvPr>
        </p:nvSpPr>
        <p:spPr>
          <a:xfrm>
            <a:off x="404553" y="3091928"/>
            <a:ext cx="9078562" cy="2387600"/>
          </a:xfrm>
        </p:spPr>
        <p:txBody>
          <a:bodyPr>
            <a:normAutofit/>
          </a:bodyPr>
          <a:lstStyle/>
          <a:p>
            <a:pPr algn="l"/>
            <a:r>
              <a:rPr lang="es-ES" sz="6600"/>
              <a:t>Intercambiadores de calor</a:t>
            </a:r>
            <a:endParaRPr lang="es-CL" sz="6600"/>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31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7585657" y="605307"/>
            <a:ext cx="2936651" cy="2533359"/>
          </a:xfrm>
          <a:prstGeom prst="rect">
            <a:avLst/>
          </a:prstGeom>
        </p:spPr>
      </p:pic>
      <mc:AlternateContent xmlns:mc="http://schemas.openxmlformats.org/markup-compatibility/2006" xmlns:a14="http://schemas.microsoft.com/office/drawing/2010/main">
        <mc:Choice Requires="a14">
          <p:sp>
            <p:nvSpPr>
              <p:cNvPr id="3" name="Rectángulo 2"/>
              <p:cNvSpPr/>
              <p:nvPr/>
            </p:nvSpPr>
            <p:spPr>
              <a:xfrm>
                <a:off x="1013138" y="605307"/>
                <a:ext cx="6096000" cy="1590372"/>
              </a:xfrm>
              <a:prstGeom prst="rect">
                <a:avLst/>
              </a:prstGeom>
            </p:spPr>
            <p:txBody>
              <a:bodyPr>
                <a:spAutoFit/>
              </a:bodyPr>
              <a:lstStyle/>
              <a:p>
                <a:pPr algn="just">
                  <a:lnSpc>
                    <a:spcPct val="107000"/>
                  </a:lnSpc>
                  <a:spcAft>
                    <a:spcPts val="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El coeficiente global de transferencia de calor está definido en la forma:</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14:m>
                  <m:oMath xmlns:m="http://schemas.openxmlformats.org/officeDocument/2006/math">
                    <m:r>
                      <a:rPr lang="es-CL" sz="24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𝑼</m:t>
                    </m:r>
                    <m:r>
                      <a:rPr lang="es-CL" sz="24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𝒒</m:t>
                        </m:r>
                      </m:num>
                      <m:den>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𝑨</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den>
                    </m:f>
                  </m:oMath>
                </a14:m>
                <a:r>
                  <a:rPr lang="es-CL"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f>
                          <m:fPr>
                            <m:type m:val="skw"/>
                            <m:ctrlP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num>
                          <m:den>
                            <m:nary>
                              <m:naryPr>
                                <m:chr m:val="∑"/>
                                <m:limLoc m:val="undOvr"/>
                                <m:subHide m:val="on"/>
                                <m:supHide m:val="on"/>
                                <m:ctrlP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𝑹</m:t>
                                </m:r>
                              </m:e>
                            </m:nary>
                          </m:den>
                        </m:f>
                      </m:num>
                      <m:den>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𝑨</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den>
                    </m:f>
                  </m:oMath>
                </a14:m>
                <a:r>
                  <a:rPr lang="es-CL"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𝑨</m:t>
                        </m:r>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subHide m:val="on"/>
                            <m:supHide m:val="on"/>
                            <m:ctrlP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s-CL" sz="24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𝑹</m:t>
                            </m:r>
                          </m:e>
                        </m:nary>
                      </m:den>
                    </m:f>
                  </m:oMath>
                </a14:m>
                <a:endParaRPr lang="es-CL" sz="24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1013138" y="605307"/>
                <a:ext cx="6096000" cy="1590372"/>
              </a:xfrm>
              <a:prstGeom prst="rect">
                <a:avLst/>
              </a:prstGeom>
              <a:blipFill>
                <a:blip r:embed="rId3"/>
                <a:stretch>
                  <a:fillRect l="-1000" t="-1916" r="-1100" b="-76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1013138" y="2506979"/>
                <a:ext cx="10599311" cy="4275145"/>
              </a:xfrm>
              <a:prstGeom prst="rect">
                <a:avLst/>
              </a:prstGeom>
            </p:spPr>
            <p:txBody>
              <a:bodyPr wrap="square">
                <a:spAutoFit/>
              </a:bodyPr>
              <a:lstStyle/>
              <a:p>
                <a:pPr algn="just">
                  <a:lnSpc>
                    <a:spcPct val="107000"/>
                  </a:lnSpc>
                  <a:spcAft>
                    <a:spcPts val="0"/>
                  </a:spcAft>
                </a:pPr>
                <a:r>
                  <a:rPr lang="es-CL" dirty="0">
                    <a:latin typeface="Times New Roman" panose="02020603050405020304" pitchFamily="18" charset="0"/>
                    <a:ea typeface="Calibri" panose="020F0502020204030204" pitchFamily="34" charset="0"/>
                    <a:cs typeface="Times New Roman" panose="02020603050405020304" pitchFamily="18" charset="0"/>
                  </a:rPr>
                  <a:t>En que </a:t>
                </a:r>
                <a14:m>
                  <m:oMath xmlns:m="http://schemas.openxmlformats.org/officeDocument/2006/math">
                    <m:nary>
                      <m:naryPr>
                        <m:chr m:val="∑"/>
                        <m:limLoc m:val="undOvr"/>
                        <m:subHide m:val="on"/>
                        <m:supHide m:val="on"/>
                        <m:ctrlPr>
                          <a:rPr lang="es-CL" i="1">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s-CL" i="1">
                            <a:effectLst/>
                            <a:latin typeface="Cambria Math" panose="02040503050406030204" pitchFamily="18" charset="0"/>
                            <a:ea typeface="Calibri" panose="020F0502020204030204" pitchFamily="34" charset="0"/>
                            <a:cs typeface="Times New Roman" panose="02020603050405020304" pitchFamily="18" charset="0"/>
                          </a:rPr>
                          <m:t>𝑅</m:t>
                        </m:r>
                      </m:e>
                    </m:nary>
                  </m:oMath>
                </a14:m>
                <a:r>
                  <a:rPr lang="es-CL" dirty="0">
                    <a:effectLst/>
                    <a:latin typeface="Times New Roman" panose="02020603050405020304" pitchFamily="18" charset="0"/>
                    <a:ea typeface="Calibri" panose="020F0502020204030204" pitchFamily="34" charset="0"/>
                    <a:cs typeface="Times New Roman" panose="02020603050405020304" pitchFamily="18" charset="0"/>
                  </a:rPr>
                  <a:t> es la sumatoria de las resistencias en serie al paso </a:t>
                </a: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del calor y definidas como:</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14:m>
                  <m:oMath xmlns:m="http://schemas.openxmlformats.org/officeDocument/2006/math">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s-CL" sz="20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000" i="1">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h</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L"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oMath>
                </a14:m>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2  </m:t>
                        </m:r>
                      </m:sub>
                    </m:sSub>
                    <m:r>
                      <a:rPr lang="es-CL" sz="20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000" i="1">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h</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𝑜</m:t>
                            </m:r>
                          </m:sub>
                        </m:sSub>
                        <m:r>
                          <a:rPr lang="es-CL" sz="20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𝑜</m:t>
                            </m:r>
                          </m:sub>
                        </m:sSub>
                      </m:den>
                    </m:f>
                  </m:oMath>
                </a14:m>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0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3 </m:t>
                        </m:r>
                      </m:sub>
                    </m:sSub>
                    <m:r>
                      <a:rPr lang="es-CL" sz="20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fPr>
                      <m:num>
                        <m:func>
                          <m:func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s-CL" sz="2000">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dPr>
                              <m:e>
                                <m:f>
                                  <m:fPr>
                                    <m:type m:val="skw"/>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𝑜</m:t>
                                        </m:r>
                                      </m:sub>
                                    </m:sSub>
                                  </m:num>
                                  <m:den>
                                    <m:sSub>
                                      <m:sSubPr>
                                        <m:ctrlPr>
                                          <a:rPr lang="es-CL"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s-CL" sz="20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e>
                            </m:d>
                          </m:e>
                        </m:func>
                      </m:num>
                      <m:den>
                        <m:r>
                          <a:rPr lang="es-CL" sz="2000" i="1">
                            <a:effectLst/>
                            <a:latin typeface="Cambria Math" panose="02040503050406030204" pitchFamily="18" charset="0"/>
                            <a:ea typeface="Calibri" panose="020F0502020204030204" pitchFamily="34" charset="0"/>
                            <a:cs typeface="Times New Roman" panose="02020603050405020304" pitchFamily="18" charset="0"/>
                          </a:rPr>
                          <m:t>2</m:t>
                        </m:r>
                        <m:r>
                          <a:rPr lang="es-CL" sz="2000" i="1">
                            <a:effectLst/>
                            <a:latin typeface="Cambria Math" panose="02040503050406030204" pitchFamily="18" charset="0"/>
                            <a:ea typeface="Calibri" panose="020F0502020204030204" pitchFamily="34" charset="0"/>
                            <a:cs typeface="Times New Roman" panose="02020603050405020304" pitchFamily="18" charset="0"/>
                          </a:rPr>
                          <m:t>𝛱</m:t>
                        </m:r>
                        <m:r>
                          <a:rPr lang="es-CL" sz="2000" i="1">
                            <a:effectLst/>
                            <a:latin typeface="Cambria Math" panose="02040503050406030204" pitchFamily="18" charset="0"/>
                            <a:ea typeface="Calibri" panose="020F0502020204030204" pitchFamily="34" charset="0"/>
                            <a:cs typeface="Times New Roman" panose="02020603050405020304" pitchFamily="18" charset="0"/>
                          </a:rPr>
                          <m:t>𝑘𝐿</m:t>
                        </m:r>
                      </m:den>
                    </m:f>
                  </m:oMath>
                </a14:m>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En que h</a:t>
                </a:r>
                <a:r>
                  <a:rPr lang="es-CL" baseline="-25000" dirty="0">
                    <a:effectLst/>
                    <a:latin typeface="Times New Roman" panose="02020603050405020304" pitchFamily="18" charset="0"/>
                    <a:ea typeface="Calibri" panose="020F0502020204030204" pitchFamily="34" charset="0"/>
                    <a:cs typeface="Times New Roman" panose="02020603050405020304" pitchFamily="18" charset="0"/>
                  </a:rPr>
                  <a:t>i </a:t>
                </a:r>
                <a:r>
                  <a:rPr lang="es-CL" dirty="0">
                    <a:effectLst/>
                    <a:latin typeface="Times New Roman" panose="02020603050405020304" pitchFamily="18" charset="0"/>
                    <a:ea typeface="Calibri" panose="020F0502020204030204" pitchFamily="34" charset="0"/>
                    <a:cs typeface="Times New Roman" panose="02020603050405020304" pitchFamily="18" charset="0"/>
                  </a:rPr>
                  <a:t>y </a:t>
                </a:r>
                <a:r>
                  <a:rPr lang="es-CL" dirty="0" err="1">
                    <a:effectLst/>
                    <a:latin typeface="Times New Roman" panose="02020603050405020304" pitchFamily="18" charset="0"/>
                    <a:ea typeface="Calibri" panose="020F0502020204030204" pitchFamily="34" charset="0"/>
                    <a:cs typeface="Times New Roman" panose="02020603050405020304" pitchFamily="18" charset="0"/>
                  </a:rPr>
                  <a:t>h</a:t>
                </a:r>
                <a:r>
                  <a:rPr lang="es-CL" baseline="-25000" dirty="0" err="1">
                    <a:effectLst/>
                    <a:latin typeface="Times New Roman" panose="02020603050405020304" pitchFamily="18" charset="0"/>
                    <a:ea typeface="Calibri" panose="020F0502020204030204" pitchFamily="34" charset="0"/>
                    <a:cs typeface="Times New Roman" panose="02020603050405020304" pitchFamily="18" charset="0"/>
                  </a:rPr>
                  <a:t>o</a:t>
                </a:r>
                <a:r>
                  <a:rPr lang="es-CL" dirty="0">
                    <a:effectLst/>
                    <a:latin typeface="Times New Roman" panose="02020603050405020304" pitchFamily="18" charset="0"/>
                    <a:ea typeface="Calibri" panose="020F0502020204030204" pitchFamily="34" charset="0"/>
                    <a:cs typeface="Times New Roman" panose="02020603050405020304" pitchFamily="18" charset="0"/>
                  </a:rPr>
                  <a:t> son los coeficientes </a:t>
                </a:r>
                <a:r>
                  <a:rPr lang="es-CL" dirty="0" err="1">
                    <a:effectLst/>
                    <a:latin typeface="Times New Roman" panose="02020603050405020304" pitchFamily="18" charset="0"/>
                    <a:ea typeface="Calibri" panose="020F0502020204030204" pitchFamily="34" charset="0"/>
                    <a:cs typeface="Times New Roman" panose="02020603050405020304" pitchFamily="18" charset="0"/>
                  </a:rPr>
                  <a:t>convectivos</a:t>
                </a:r>
                <a:r>
                  <a:rPr lang="es-CL" dirty="0">
                    <a:effectLst/>
                    <a:latin typeface="Times New Roman" panose="02020603050405020304" pitchFamily="18" charset="0"/>
                    <a:ea typeface="Calibri" panose="020F0502020204030204" pitchFamily="34" charset="0"/>
                    <a:cs typeface="Times New Roman" panose="02020603050405020304" pitchFamily="18" charset="0"/>
                  </a:rPr>
                  <a:t> interno y externo del tubo, </a:t>
                </a:r>
                <a:r>
                  <a:rPr lang="es-CL" dirty="0">
                    <a:latin typeface="Times New Roman" panose="02020603050405020304" pitchFamily="18" charset="0"/>
                    <a:ea typeface="Calibri" panose="020F0502020204030204" pitchFamily="34" charset="0"/>
                    <a:cs typeface="Times New Roman" panose="02020603050405020304" pitchFamily="18" charset="0"/>
                  </a:rPr>
                  <a:t>L el largo</a:t>
                </a: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r>
                  <a:rPr lang="es-CL" sz="1600" dirty="0">
                    <a:latin typeface="Calibri" panose="020F0502020204030204" pitchFamily="34" charset="0"/>
                    <a:ea typeface="Calibri" panose="020F0502020204030204" pitchFamily="34" charset="0"/>
                    <a:cs typeface="Times New Roman" panose="02020603050405020304" pitchFamily="18" charset="0"/>
                  </a:rPr>
                  <a:t>  </a:t>
                </a:r>
                <a:r>
                  <a:rPr lang="es-CL" dirty="0">
                    <a:effectLst/>
                    <a:latin typeface="Times New Roman" panose="02020603050405020304" pitchFamily="18" charset="0"/>
                    <a:ea typeface="Calibri" panose="020F0502020204030204" pitchFamily="34" charset="0"/>
                    <a:cs typeface="Times New Roman" panose="02020603050405020304" pitchFamily="18" charset="0"/>
                  </a:rPr>
                  <a:t>y </a:t>
                </a:r>
                <a14:m>
                  <m:oMath xmlns:m="http://schemas.openxmlformats.org/officeDocument/2006/math">
                    <m:sSub>
                      <m:sSubPr>
                        <m:ctrlPr>
                          <a:rPr lang="es-CL"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i="1">
                            <a:effectLst/>
                            <a:latin typeface="Cambria Math" panose="02040503050406030204" pitchFamily="18" charset="0"/>
                            <a:ea typeface="Calibri" panose="020F0502020204030204" pitchFamily="34" charset="0"/>
                            <a:cs typeface="Times New Roman" panose="02020603050405020304" pitchFamily="18" charset="0"/>
                          </a:rPr>
                          <m:t>𝑟</m:t>
                        </m:r>
                      </m:e>
                      <m:sub>
                        <m:r>
                          <a:rPr lang="es-CL"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s-CL"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L" dirty="0">
                    <a:effectLst/>
                    <a:latin typeface="Times New Roman" panose="02020603050405020304" pitchFamily="18" charset="0"/>
                    <a:ea typeface="Calibri" panose="020F0502020204030204" pitchFamily="34" charset="0"/>
                    <a:cs typeface="Times New Roman" panose="02020603050405020304" pitchFamily="18" charset="0"/>
                  </a:rPr>
                  <a:t> y </a:t>
                </a:r>
                <a14:m>
                  <m:oMath xmlns:m="http://schemas.openxmlformats.org/officeDocument/2006/math">
                    <m:sSub>
                      <m:sSubPr>
                        <m:ctrlPr>
                          <a:rPr lang="es-CL"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i="1">
                            <a:effectLst/>
                            <a:latin typeface="Cambria Math" panose="02040503050406030204" pitchFamily="18" charset="0"/>
                            <a:ea typeface="Calibri" panose="020F0502020204030204" pitchFamily="34" charset="0"/>
                            <a:cs typeface="Times New Roman" panose="02020603050405020304" pitchFamily="18" charset="0"/>
                          </a:rPr>
                          <m:t>𝑟</m:t>
                        </m:r>
                      </m:e>
                      <m:sub>
                        <m:r>
                          <a:rPr lang="es-CL"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s-CL" dirty="0">
                    <a:effectLst/>
                    <a:latin typeface="Times New Roman" panose="02020603050405020304" pitchFamily="18" charset="0"/>
                    <a:ea typeface="Calibri" panose="020F0502020204030204" pitchFamily="34" charset="0"/>
                    <a:cs typeface="Times New Roman" panose="02020603050405020304" pitchFamily="18" charset="0"/>
                  </a:rPr>
                  <a:t> sus radios. Despreciando la resistencia por conducción a través del espesor de la cañería:</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ctr">
                  <a:lnSpc>
                    <a:spcPct val="107000"/>
                  </a:lnSpc>
                  <a:spcAft>
                    <a:spcPts val="0"/>
                  </a:spcAft>
                </a:pPr>
                <a14:m>
                  <m:oMathPara xmlns:m="http://schemas.openxmlformats.org/officeDocument/2006/math">
                    <m:oMathParaPr>
                      <m:jc m:val="centerGroup"/>
                    </m:oMathParaPr>
                    <m:oMath xmlns:m="http://schemas.openxmlformats.org/officeDocument/2006/math">
                      <m:r>
                        <a:rPr lang="es-CL" sz="2000" b="1" i="1">
                          <a:effectLst/>
                          <a:latin typeface="Cambria Math" panose="02040503050406030204" pitchFamily="18" charset="0"/>
                          <a:ea typeface="Calibri" panose="020F0502020204030204" pitchFamily="34" charset="0"/>
                          <a:cs typeface="Times New Roman" panose="02020603050405020304" pitchFamily="18" charset="0"/>
                        </a:rPr>
                        <m:t>𝑼</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000" b="1"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effectLst/>
                              <a:latin typeface="Cambria Math" panose="02040503050406030204" pitchFamily="18" charset="0"/>
                              <a:ea typeface="Calibri" panose="020F0502020204030204" pitchFamily="34" charset="0"/>
                              <a:cs typeface="Times New Roman" panose="02020603050405020304" pitchFamily="18" charset="0"/>
                            </a:rPr>
                            <m:t>𝟏</m:t>
                          </m:r>
                        </m:num>
                        <m:den>
                          <m:r>
                            <a:rPr lang="es-CL" sz="2000" b="1" i="1">
                              <a:effectLst/>
                              <a:latin typeface="Cambria Math" panose="02040503050406030204" pitchFamily="18" charset="0"/>
                              <a:ea typeface="Calibri" panose="020F0502020204030204" pitchFamily="34" charset="0"/>
                              <a:cs typeface="Times New Roman" panose="02020603050405020304" pitchFamily="18" charset="0"/>
                            </a:rPr>
                            <m:t> </m:t>
                          </m:r>
                          <m:r>
                            <a:rPr lang="es-CL" sz="2000" b="1" i="1" smtClean="0">
                              <a:effectLst/>
                              <a:latin typeface="Cambria Math" panose="02040503050406030204" pitchFamily="18" charset="0"/>
                              <a:ea typeface="Calibri" panose="020F0502020204030204" pitchFamily="34" charset="0"/>
                              <a:cs typeface="Times New Roman" panose="02020603050405020304" pitchFamily="18" charset="0"/>
                            </a:rPr>
                            <m:t>𝑨</m:t>
                          </m:r>
                          <m:d>
                            <m:dPr>
                              <m:begChr m:val="["/>
                              <m:endChr m:val="]"/>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effectLst/>
                                          <a:latin typeface="Cambria Math" panose="02040503050406030204" pitchFamily="18" charset="0"/>
                                          <a:ea typeface="Calibri" panose="020F0502020204030204" pitchFamily="34" charset="0"/>
                                          <a:cs typeface="Times New Roman" panose="02020603050405020304" pitchFamily="18" charset="0"/>
                                        </a:rPr>
                                        <m:t>𝑨</m:t>
                                      </m:r>
                                    </m:e>
                                    <m:sub>
                                      <m:r>
                                        <a:rPr lang="es-CL" sz="2000" b="1" i="1">
                                          <a:effectLst/>
                                          <a:latin typeface="Cambria Math" panose="02040503050406030204" pitchFamily="18" charset="0"/>
                                          <a:ea typeface="Calibri" panose="020F0502020204030204" pitchFamily="34" charset="0"/>
                                          <a:cs typeface="Times New Roman" panose="02020603050405020304" pitchFamily="18" charset="0"/>
                                        </a:rPr>
                                        <m:t>𝒊</m:t>
                                      </m:r>
                                    </m:sub>
                                  </m:sSub>
                                  <m:sSub>
                                    <m:sSub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effectLst/>
                                          <a:latin typeface="Cambria Math" panose="02040503050406030204" pitchFamily="18" charset="0"/>
                                          <a:ea typeface="Calibri" panose="020F0502020204030204" pitchFamily="34" charset="0"/>
                                          <a:cs typeface="Times New Roman" panose="02020603050405020304" pitchFamily="18" charset="0"/>
                                        </a:rPr>
                                        <m:t>·</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𝒉</m:t>
                                      </m:r>
                                    </m:e>
                                    <m:sub>
                                      <m:r>
                                        <a:rPr lang="es-CL" sz="2000" b="1" i="1">
                                          <a:effectLst/>
                                          <a:latin typeface="Cambria Math" panose="02040503050406030204" pitchFamily="18" charset="0"/>
                                          <a:ea typeface="Calibri" panose="020F0502020204030204" pitchFamily="34" charset="0"/>
                                          <a:cs typeface="Times New Roman" panose="02020603050405020304" pitchFamily="18" charset="0"/>
                                        </a:rPr>
                                        <m:t>𝒊</m:t>
                                      </m:r>
                                    </m:sub>
                                  </m:sSub>
                                </m:den>
                              </m:f>
                              <m:r>
                                <a:rPr lang="es-CL" sz="2000" b="1"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effectLst/>
                                          <a:latin typeface="Cambria Math" panose="02040503050406030204" pitchFamily="18" charset="0"/>
                                          <a:ea typeface="Calibri" panose="020F0502020204030204" pitchFamily="34" charset="0"/>
                                          <a:cs typeface="Times New Roman" panose="02020603050405020304" pitchFamily="18" charset="0"/>
                                        </a:rPr>
                                        <m:t>𝑨</m:t>
                                      </m:r>
                                    </m:e>
                                    <m:sub>
                                      <m:r>
                                        <a:rPr lang="es-CL" sz="2000" b="1" i="1">
                                          <a:effectLst/>
                                          <a:latin typeface="Cambria Math" panose="02040503050406030204" pitchFamily="18" charset="0"/>
                                          <a:ea typeface="Calibri" panose="020F0502020204030204" pitchFamily="34" charset="0"/>
                                          <a:cs typeface="Times New Roman" panose="02020603050405020304" pitchFamily="18" charset="0"/>
                                        </a:rPr>
                                        <m:t>𝒐</m:t>
                                      </m:r>
                                    </m:sub>
                                  </m:sSub>
                                  <m:r>
                                    <a:rPr lang="es-CL" sz="2000" b="1"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effectLst/>
                                          <a:latin typeface="Cambria Math" panose="02040503050406030204" pitchFamily="18" charset="0"/>
                                          <a:ea typeface="Calibri" panose="020F0502020204030204" pitchFamily="34" charset="0"/>
                                          <a:cs typeface="Times New Roman" panose="02020603050405020304" pitchFamily="18" charset="0"/>
                                        </a:rPr>
                                        <m:t>𝒉</m:t>
                                      </m:r>
                                    </m:e>
                                    <m:sub>
                                      <m:r>
                                        <a:rPr lang="es-CL" sz="2000" b="1" i="1">
                                          <a:effectLst/>
                                          <a:latin typeface="Cambria Math" panose="02040503050406030204" pitchFamily="18" charset="0"/>
                                          <a:ea typeface="Calibri" panose="020F0502020204030204" pitchFamily="34" charset="0"/>
                                          <a:cs typeface="Times New Roman" panose="02020603050405020304" pitchFamily="18" charset="0"/>
                                        </a:rPr>
                                        <m:t>𝒐</m:t>
                                      </m:r>
                                    </m:sub>
                                  </m:sSub>
                                </m:den>
                              </m:f>
                            </m:e>
                          </m:d>
                        </m:den>
                      </m:f>
                    </m:oMath>
                  </m:oMathPara>
                </a14:m>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ctr">
                  <a:lnSpc>
                    <a:spcPct val="107000"/>
                  </a:lnSpc>
                  <a:spcAft>
                    <a:spcPts val="0"/>
                  </a:spcAft>
                </a:pP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Donde A es el promedio entre </a:t>
                </a:r>
                <a14:m>
                  <m:oMath xmlns:m="http://schemas.openxmlformats.org/officeDocument/2006/math">
                    <m:sSub>
                      <m:sSubPr>
                        <m:ctrlPr>
                          <a:rPr lang="es-CL" i="1" smtClean="0">
                            <a:effectLst/>
                            <a:latin typeface="Cambria Math" panose="02040503050406030204" pitchFamily="18" charset="0"/>
                            <a:cs typeface="Times New Roman" panose="02020603050405020304" pitchFamily="18" charset="0"/>
                          </a:rPr>
                        </m:ctrlPr>
                      </m:sSubPr>
                      <m:e>
                        <m:r>
                          <a:rPr lang="es-CL" b="0" i="1" smtClean="0">
                            <a:effectLst/>
                            <a:latin typeface="Cambria Math" panose="02040503050406030204" pitchFamily="18" charset="0"/>
                            <a:cs typeface="Times New Roman" panose="02020603050405020304" pitchFamily="18" charset="0"/>
                          </a:rPr>
                          <m:t>𝐴</m:t>
                        </m:r>
                      </m:e>
                      <m:sub>
                        <m:r>
                          <a:rPr lang="es-CL" b="0" i="1" smtClean="0">
                            <a:effectLst/>
                            <a:latin typeface="Cambria Math" panose="02040503050406030204" pitchFamily="18" charset="0"/>
                            <a:cs typeface="Times New Roman" panose="02020603050405020304" pitchFamily="18" charset="0"/>
                          </a:rPr>
                          <m:t>𝑖</m:t>
                        </m:r>
                      </m:sub>
                    </m:sSub>
                    <m:r>
                      <a:rPr lang="es-CL" b="0" i="1" smtClean="0">
                        <a:effectLst/>
                        <a:latin typeface="Cambria Math" panose="02040503050406030204" pitchFamily="18" charset="0"/>
                        <a:cs typeface="Times New Roman" panose="02020603050405020304" pitchFamily="18" charset="0"/>
                      </a:rPr>
                      <m:t>  </m:t>
                    </m:r>
                    <m:r>
                      <a:rPr lang="es-CL" b="0" i="1" smtClean="0">
                        <a:effectLst/>
                        <a:latin typeface="Cambria Math" panose="02040503050406030204" pitchFamily="18" charset="0"/>
                        <a:cs typeface="Times New Roman" panose="02020603050405020304" pitchFamily="18" charset="0"/>
                      </a:rPr>
                      <m:t>𝑦</m:t>
                    </m:r>
                    <m:r>
                      <a:rPr lang="es-CL" b="0" i="1" smtClean="0">
                        <a:effectLst/>
                        <a:latin typeface="Cambria Math" panose="02040503050406030204" pitchFamily="18" charset="0"/>
                        <a:cs typeface="Times New Roman" panose="02020603050405020304" pitchFamily="18" charset="0"/>
                      </a:rPr>
                      <m:t> </m:t>
                    </m:r>
                    <m:sSub>
                      <m:sSubPr>
                        <m:ctrlPr>
                          <a:rPr lang="es-CL" b="0" i="1" smtClean="0">
                            <a:effectLst/>
                            <a:latin typeface="Cambria Math" panose="02040503050406030204" pitchFamily="18" charset="0"/>
                            <a:cs typeface="Times New Roman" panose="02020603050405020304" pitchFamily="18" charset="0"/>
                          </a:rPr>
                        </m:ctrlPr>
                      </m:sSubPr>
                      <m:e>
                        <m:r>
                          <a:rPr lang="es-CL" b="0" i="1" smtClean="0">
                            <a:effectLst/>
                            <a:latin typeface="Cambria Math" panose="02040503050406030204" pitchFamily="18" charset="0"/>
                            <a:cs typeface="Times New Roman" panose="02020603050405020304" pitchFamily="18" charset="0"/>
                          </a:rPr>
                          <m:t>𝐴</m:t>
                        </m:r>
                      </m:e>
                      <m:sub>
                        <m:r>
                          <a:rPr lang="es-CL" b="0" i="1" smtClean="0">
                            <a:effectLst/>
                            <a:latin typeface="Cambria Math" panose="02040503050406030204" pitchFamily="18" charset="0"/>
                            <a:cs typeface="Times New Roman" panose="02020603050405020304" pitchFamily="18" charset="0"/>
                          </a:rPr>
                          <m:t>𝑜</m:t>
                        </m:r>
                      </m:sub>
                    </m:sSub>
                  </m:oMath>
                </a14:m>
                <a:endParaRPr lang="es-CL"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1013138" y="2506979"/>
                <a:ext cx="10599311" cy="4275145"/>
              </a:xfrm>
              <a:prstGeom prst="rect">
                <a:avLst/>
              </a:prstGeom>
              <a:blipFill rotWithShape="0">
                <a:blip r:embed="rId4"/>
                <a:stretch>
                  <a:fillRect l="-460" t="-10256" r="-518" b="-1140"/>
                </a:stretch>
              </a:blipFill>
            </p:spPr>
            <p:txBody>
              <a:bodyPr/>
              <a:lstStyle/>
              <a:p>
                <a:r>
                  <a:rPr lang="es-CL">
                    <a:noFill/>
                  </a:rPr>
                  <a:t> </a:t>
                </a:r>
              </a:p>
            </p:txBody>
          </p:sp>
        </mc:Fallback>
      </mc:AlternateContent>
    </p:spTree>
    <p:extLst>
      <p:ext uri="{BB962C8B-B14F-4D97-AF65-F5344CB8AC3E}">
        <p14:creationId xmlns:p14="http://schemas.microsoft.com/office/powerpoint/2010/main" val="77800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78795" y="362434"/>
            <a:ext cx="9633398" cy="1244893"/>
          </a:xfrm>
          <a:prstGeom prst="rect">
            <a:avLst/>
          </a:prstGeom>
        </p:spPr>
        <p:txBody>
          <a:bodyPr wrap="square">
            <a:spAutoFit/>
          </a:bodyPr>
          <a:lstStyle/>
          <a:p>
            <a:pPr algn="just">
              <a:lnSpc>
                <a:spcPct val="107000"/>
              </a:lnSpc>
              <a:spcAft>
                <a:spcPts val="0"/>
              </a:spcAft>
            </a:pPr>
            <a:r>
              <a:rPr lang="es-CL" sz="2400" b="1" dirty="0">
                <a:latin typeface="Times New Roman" panose="02020603050405020304" pitchFamily="18" charset="0"/>
                <a:ea typeface="Calibri" panose="020F0502020204030204" pitchFamily="34" charset="0"/>
                <a:cs typeface="Times New Roman" panose="02020603050405020304" pitchFamily="18" charset="0"/>
              </a:rPr>
              <a:t>Perfiles de temperatura en el interior de un intercambiador de calor</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b="1"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latin typeface="Times New Roman" panose="02020603050405020304" pitchFamily="18" charset="0"/>
                <a:ea typeface="Calibri" panose="020F0502020204030204" pitchFamily="34" charset="0"/>
                <a:cs typeface="Times New Roman" panose="02020603050405020304" pitchFamily="18" charset="0"/>
              </a:rPr>
              <a:t>Dependiendo del sentido del flujo de los fluidos, existen varias alternativas de perfiles de temperatura en el interior de un intercambiador.</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stretch>
            <a:fillRect/>
          </a:stretch>
        </p:blipFill>
        <p:spPr>
          <a:xfrm>
            <a:off x="901521" y="1807523"/>
            <a:ext cx="4893973" cy="2645309"/>
          </a:xfrm>
          <a:prstGeom prst="rect">
            <a:avLst/>
          </a:prstGeom>
        </p:spPr>
      </p:pic>
      <p:pic>
        <p:nvPicPr>
          <p:cNvPr id="4" name="Imagen 3"/>
          <p:cNvPicPr/>
          <p:nvPr/>
        </p:nvPicPr>
        <p:blipFill>
          <a:blip r:embed="rId3"/>
          <a:stretch>
            <a:fillRect/>
          </a:stretch>
        </p:blipFill>
        <p:spPr>
          <a:xfrm>
            <a:off x="6630755" y="1859533"/>
            <a:ext cx="4468968" cy="2593299"/>
          </a:xfrm>
          <a:prstGeom prst="rect">
            <a:avLst/>
          </a:prstGeom>
        </p:spPr>
      </p:pic>
      <p:sp>
        <p:nvSpPr>
          <p:cNvPr id="5" name="Rectángulo 4"/>
          <p:cNvSpPr/>
          <p:nvPr/>
        </p:nvSpPr>
        <p:spPr>
          <a:xfrm>
            <a:off x="2159853" y="4653028"/>
            <a:ext cx="7654660" cy="369332"/>
          </a:xfrm>
          <a:prstGeom prst="rect">
            <a:avLst/>
          </a:prstGeom>
        </p:spPr>
        <p:txBody>
          <a:bodyPr wrap="none">
            <a:spAutoFit/>
          </a:bodyPr>
          <a:lstStyle/>
          <a:p>
            <a:r>
              <a:rPr lang="es-CL" b="1" i="1" dirty="0">
                <a:latin typeface="Times New Roman" panose="02020603050405020304" pitchFamily="18" charset="0"/>
                <a:ea typeface="Calibri" panose="020F0502020204030204" pitchFamily="34" charset="0"/>
              </a:rPr>
              <a:t> Flujo paralelo</a:t>
            </a:r>
            <a:r>
              <a:rPr lang="es-CL" dirty="0">
                <a:latin typeface="Times New Roman" panose="02020603050405020304" pitchFamily="18" charset="0"/>
                <a:ea typeface="Calibri" panose="020F0502020204030204" pitchFamily="34" charset="0"/>
              </a:rPr>
              <a:t>	                                                         </a:t>
            </a:r>
            <a:r>
              <a:rPr lang="es-CL" b="1" i="1" dirty="0">
                <a:latin typeface="Times New Roman" panose="02020603050405020304" pitchFamily="18" charset="0"/>
                <a:ea typeface="Calibri" panose="020F0502020204030204" pitchFamily="34" charset="0"/>
              </a:rPr>
              <a:t>              Contracorriente</a:t>
            </a:r>
            <a:endParaRPr lang="es-CL" dirty="0"/>
          </a:p>
        </p:txBody>
      </p:sp>
      <mc:AlternateContent xmlns:mc="http://schemas.openxmlformats.org/markup-compatibility/2006" xmlns:a14="http://schemas.microsoft.com/office/drawing/2010/main">
        <mc:Choice Requires="a14">
          <p:sp>
            <p:nvSpPr>
              <p:cNvPr id="6" name="Rectángulo 5"/>
              <p:cNvSpPr/>
              <p:nvPr/>
            </p:nvSpPr>
            <p:spPr>
              <a:xfrm>
                <a:off x="926719" y="5341277"/>
                <a:ext cx="10120927" cy="1328762"/>
              </a:xfrm>
              <a:prstGeom prst="rect">
                <a:avLst/>
              </a:prstGeom>
            </p:spPr>
            <p:txBody>
              <a:bodyPr wrap="square">
                <a:spAutoFit/>
              </a:bodyPr>
              <a:lstStyle/>
              <a:p>
                <a:pPr algn="just">
                  <a:lnSpc>
                    <a:spcPct val="107000"/>
                  </a:lnSpc>
                  <a:spcAft>
                    <a:spcPts val="0"/>
                  </a:spcAft>
                </a:pPr>
                <a:r>
                  <a:rPr lang="es-CL"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Se puede observar que el intercambiador de calor en contracorriente obtiene una diferencia de temperatura mayor que en flujo paralelo, puesto que el máximo que puede obtenerse en uno de flujo paralelo ocurre cuando </a:t>
                </a:r>
                <a14:m>
                  <m:oMath xmlns:m="http://schemas.openxmlformats.org/officeDocument/2006/math">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𝑭</m:t>
                            </m:r>
                          </m:e>
                          <m:sub>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𝟐</m:t>
                            </m:r>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sub>
                        </m:sSub>
                      </m:sub>
                    </m:sSub>
                    <m:r>
                      <a:rPr lang="es-E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𝑪</m:t>
                            </m:r>
                          </m:e>
                          <m:sub>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𝟐</m:t>
                            </m:r>
                          </m:sub>
                        </m:sSub>
                      </m:sub>
                    </m:sSub>
                  </m:oMath>
                </a14:m>
                <a:r>
                  <a:rPr lang="es-CL"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en tanto que en el flujo de contracorriente es posible que </a:t>
                </a:r>
                <a14:m>
                  <m:oMath xmlns:m="http://schemas.openxmlformats.org/officeDocument/2006/math">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𝑭</m:t>
                            </m:r>
                          </m:e>
                          <m:sub>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𝟏</m:t>
                            </m:r>
                          </m:sub>
                        </m:sSub>
                      </m:sub>
                    </m:sSub>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 ˃ </m:t>
                    </m:r>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𝑪</m:t>
                            </m:r>
                          </m:e>
                          <m:sub>
                            <m:r>
                              <a:rPr lang="es-CL"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𝟐</m:t>
                            </m:r>
                          </m:sub>
                        </m:sSub>
                      </m:sub>
                    </m:sSub>
                  </m:oMath>
                </a14:m>
                <a:r>
                  <a:rPr lang="es-CL"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s-CL"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ángulo 5"/>
              <p:cNvSpPr>
                <a:spLocks noRot="1" noChangeAspect="1" noMove="1" noResize="1" noEditPoints="1" noAdjustHandles="1" noChangeArrowheads="1" noChangeShapeType="1" noTextEdit="1"/>
              </p:cNvSpPr>
              <p:nvPr/>
            </p:nvSpPr>
            <p:spPr>
              <a:xfrm>
                <a:off x="926719" y="5341277"/>
                <a:ext cx="10120927" cy="1328762"/>
              </a:xfrm>
              <a:prstGeom prst="rect">
                <a:avLst/>
              </a:prstGeom>
              <a:blipFill>
                <a:blip r:embed="rId4"/>
                <a:stretch>
                  <a:fillRect l="-482" t="-2294" r="-542" b="-4587"/>
                </a:stretch>
              </a:blipFill>
            </p:spPr>
            <p:txBody>
              <a:bodyPr/>
              <a:lstStyle/>
              <a:p>
                <a:r>
                  <a:rPr lang="es-CL">
                    <a:noFill/>
                  </a:rPr>
                  <a:t> </a:t>
                </a:r>
              </a:p>
            </p:txBody>
          </p:sp>
        </mc:Fallback>
      </mc:AlternateContent>
    </p:spTree>
    <p:extLst>
      <p:ext uri="{BB962C8B-B14F-4D97-AF65-F5344CB8AC3E}">
        <p14:creationId xmlns:p14="http://schemas.microsoft.com/office/powerpoint/2010/main" val="394247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a:blip r:embed="rId2"/>
          <a:stretch>
            <a:fillRect/>
          </a:stretch>
        </p:blipFill>
        <p:spPr>
          <a:xfrm>
            <a:off x="973440" y="214163"/>
            <a:ext cx="4893973" cy="2645309"/>
          </a:xfrm>
          <a:prstGeom prst="rect">
            <a:avLst/>
          </a:prstGeom>
        </p:spPr>
      </p:pic>
      <p:pic>
        <p:nvPicPr>
          <p:cNvPr id="4" name="Imagen 3"/>
          <p:cNvPicPr/>
          <p:nvPr/>
        </p:nvPicPr>
        <p:blipFill>
          <a:blip r:embed="rId3"/>
          <a:stretch>
            <a:fillRect/>
          </a:stretch>
        </p:blipFill>
        <p:spPr>
          <a:xfrm>
            <a:off x="6702674" y="266173"/>
            <a:ext cx="4468968" cy="2593299"/>
          </a:xfrm>
          <a:prstGeom prst="rect">
            <a:avLst/>
          </a:prstGeom>
        </p:spPr>
      </p:pic>
      <p:sp>
        <p:nvSpPr>
          <p:cNvPr id="5" name="Rectángulo 4"/>
          <p:cNvSpPr/>
          <p:nvPr/>
        </p:nvSpPr>
        <p:spPr>
          <a:xfrm>
            <a:off x="2231772" y="3059668"/>
            <a:ext cx="7654660" cy="369332"/>
          </a:xfrm>
          <a:prstGeom prst="rect">
            <a:avLst/>
          </a:prstGeom>
        </p:spPr>
        <p:txBody>
          <a:bodyPr wrap="none">
            <a:spAutoFit/>
          </a:bodyPr>
          <a:lstStyle/>
          <a:p>
            <a:r>
              <a:rPr lang="es-CL" b="1" i="1" dirty="0">
                <a:latin typeface="Times New Roman" panose="02020603050405020304" pitchFamily="18" charset="0"/>
                <a:ea typeface="Calibri" panose="020F0502020204030204" pitchFamily="34" charset="0"/>
              </a:rPr>
              <a:t> Flujo paralelo</a:t>
            </a:r>
            <a:r>
              <a:rPr lang="es-CL" dirty="0">
                <a:latin typeface="Times New Roman" panose="02020603050405020304" pitchFamily="18" charset="0"/>
                <a:ea typeface="Calibri" panose="020F0502020204030204" pitchFamily="34" charset="0"/>
              </a:rPr>
              <a:t>	                                                         </a:t>
            </a:r>
            <a:r>
              <a:rPr lang="es-CL" b="1" i="1" dirty="0">
                <a:latin typeface="Times New Roman" panose="02020603050405020304" pitchFamily="18" charset="0"/>
                <a:ea typeface="Calibri" panose="020F0502020204030204" pitchFamily="34" charset="0"/>
              </a:rPr>
              <a:t>              Contracorriente</a:t>
            </a:r>
            <a:endParaRPr lang="es-CL" dirty="0"/>
          </a:p>
        </p:txBody>
      </p:sp>
    </p:spTree>
    <p:extLst>
      <p:ext uri="{BB962C8B-B14F-4D97-AF65-F5344CB8AC3E}">
        <p14:creationId xmlns:p14="http://schemas.microsoft.com/office/powerpoint/2010/main" val="3558286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980590" y="1041579"/>
            <a:ext cx="4634597" cy="2487232"/>
          </a:xfrm>
          <a:prstGeom prst="rect">
            <a:avLst/>
          </a:prstGeom>
        </p:spPr>
      </p:pic>
      <p:pic>
        <p:nvPicPr>
          <p:cNvPr id="3" name="Imagen 2"/>
          <p:cNvPicPr/>
          <p:nvPr/>
        </p:nvPicPr>
        <p:blipFill>
          <a:blip r:embed="rId3"/>
          <a:stretch>
            <a:fillRect/>
          </a:stretch>
        </p:blipFill>
        <p:spPr>
          <a:xfrm>
            <a:off x="6387922" y="1041579"/>
            <a:ext cx="4752303" cy="2487232"/>
          </a:xfrm>
          <a:prstGeom prst="rect">
            <a:avLst/>
          </a:prstGeom>
        </p:spPr>
      </p:pic>
      <p:sp>
        <p:nvSpPr>
          <p:cNvPr id="4" name="Rectángulo 3"/>
          <p:cNvSpPr/>
          <p:nvPr/>
        </p:nvSpPr>
        <p:spPr>
          <a:xfrm>
            <a:off x="2099256" y="3878567"/>
            <a:ext cx="7933386" cy="461665"/>
          </a:xfrm>
          <a:prstGeom prst="rect">
            <a:avLst/>
          </a:prstGeom>
        </p:spPr>
        <p:txBody>
          <a:bodyPr wrap="square">
            <a:spAutoFit/>
          </a:bodyPr>
          <a:lstStyle/>
          <a:p>
            <a:r>
              <a:rPr lang="es-CL" b="1" i="1" dirty="0">
                <a:latin typeface="Times New Roman" panose="02020603050405020304" pitchFamily="18" charset="0"/>
                <a:ea typeface="Calibri" panose="020F0502020204030204" pitchFamily="34" charset="0"/>
                <a:cs typeface="Times New Roman" panose="02020603050405020304" pitchFamily="18" charset="0"/>
              </a:rPr>
              <a:t> </a:t>
            </a:r>
            <a:r>
              <a:rPr lang="es-CL" sz="2400" b="1" i="1" dirty="0">
                <a:latin typeface="Times New Roman" panose="02020603050405020304" pitchFamily="18" charset="0"/>
                <a:ea typeface="Calibri" panose="020F0502020204030204" pitchFamily="34" charset="0"/>
                <a:cs typeface="Times New Roman" panose="02020603050405020304" pitchFamily="18" charset="0"/>
              </a:rPr>
              <a:t>Condensador</a:t>
            </a:r>
            <a:r>
              <a:rPr lang="es-CL" sz="2400" dirty="0">
                <a:latin typeface="Times New Roman" panose="02020603050405020304" pitchFamily="18" charset="0"/>
                <a:ea typeface="Calibri" panose="020F0502020204030204" pitchFamily="34" charset="0"/>
                <a:cs typeface="Times New Roman" panose="02020603050405020304" pitchFamily="18" charset="0"/>
              </a:rPr>
              <a:t>			 </a:t>
            </a:r>
            <a:r>
              <a:rPr lang="es-CL" sz="2400" b="1" i="1" dirty="0">
                <a:latin typeface="Times New Roman" panose="02020603050405020304" pitchFamily="18" charset="0"/>
                <a:ea typeface="Calibri" panose="020F0502020204030204" pitchFamily="34" charset="0"/>
                <a:cs typeface="Times New Roman" panose="02020603050405020304" pitchFamily="18" charset="0"/>
              </a:rPr>
              <a:t>                            Evaporador</a:t>
            </a:r>
            <a:endParaRPr lang="es-CL" sz="2400" dirty="0"/>
          </a:p>
        </p:txBody>
      </p:sp>
    </p:spTree>
    <p:extLst>
      <p:ext uri="{BB962C8B-B14F-4D97-AF65-F5344CB8AC3E}">
        <p14:creationId xmlns:p14="http://schemas.microsoft.com/office/powerpoint/2010/main" val="2009515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30308" y="542670"/>
            <a:ext cx="9955369" cy="1244893"/>
          </a:xfrm>
          <a:prstGeom prst="rect">
            <a:avLst/>
          </a:prstGeom>
        </p:spPr>
        <p:txBody>
          <a:bodyPr wrap="square">
            <a:spAutoFit/>
          </a:bodyPr>
          <a:lstStyle/>
          <a:p>
            <a:pPr algn="just">
              <a:lnSpc>
                <a:spcPct val="107000"/>
              </a:lnSpc>
              <a:spcAft>
                <a:spcPts val="0"/>
              </a:spcAft>
            </a:pP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Diferencia media logarítmica de temperatura</a:t>
            </a:r>
            <a:endParaRPr lang="es-CL"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b="1"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latin typeface="Times New Roman" panose="02020603050405020304" pitchFamily="18" charset="0"/>
                <a:ea typeface="Calibri" panose="020F0502020204030204" pitchFamily="34" charset="0"/>
                <a:cs typeface="Times New Roman" panose="02020603050405020304" pitchFamily="18" charset="0"/>
              </a:rPr>
              <a:t>Considerando el caso de flujo en contracorriente de un paso, como el de la figura, se tiene que para ambos flujos (caliente C y frío F);</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stretch>
            <a:fillRect/>
          </a:stretch>
        </p:blipFill>
        <p:spPr>
          <a:xfrm>
            <a:off x="3155324" y="1893194"/>
            <a:ext cx="4701213" cy="2440681"/>
          </a:xfrm>
          <a:prstGeom prst="rect">
            <a:avLst/>
          </a:prstGeom>
        </p:spPr>
      </p:pic>
      <mc:AlternateContent xmlns:mc="http://schemas.openxmlformats.org/markup-compatibility/2006" xmlns:a14="http://schemas.microsoft.com/office/drawing/2010/main">
        <mc:Choice Requires="a14">
          <p:sp>
            <p:nvSpPr>
              <p:cNvPr id="4" name="Rectángulo 3"/>
              <p:cNvSpPr/>
              <p:nvPr/>
            </p:nvSpPr>
            <p:spPr>
              <a:xfrm>
                <a:off x="1597794" y="4785076"/>
                <a:ext cx="9143187" cy="1937518"/>
              </a:xfrm>
              <a:prstGeom prst="rect">
                <a:avLst/>
              </a:prstGeom>
            </p:spPr>
            <p:txBody>
              <a:bodyPr wrap="square">
                <a:spAutoFit/>
              </a:bodyPr>
              <a:lstStyle/>
              <a:p>
                <a:pPr algn="just">
                  <a:lnSpc>
                    <a:spcPct val="107000"/>
                  </a:lnSpc>
                  <a:spcAft>
                    <a:spcPts val="0"/>
                  </a:spcAft>
                </a:pPr>
                <a14:m>
                  <m:oMath xmlns:m="http://schemas.openxmlformats.org/officeDocument/2006/math">
                    <m:r>
                      <a:rPr lang="es-CL" sz="240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40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𝑞</m:t>
                    </m:r>
                    <m:r>
                      <a:rPr lang="es-CL" sz="240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𝑝</m:t>
                                </m:r>
                              </m:sub>
                            </m:sSub>
                          </m:e>
                        </m:d>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𝑓</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Δ</a:t>
                </a:r>
                <a14:m>
                  <m:oMath xmlns:m="http://schemas.openxmlformats.org/officeDocument/2006/math">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𝑓</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ES" sz="2400" b="0" i="0"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𝑝</m:t>
                                </m:r>
                              </m:sub>
                            </m:sSub>
                          </m:e>
                        </m:d>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Δ</a:t>
                </a:r>
                <a14:m>
                  <m:oMath xmlns:m="http://schemas.openxmlformats.org/officeDocument/2006/math">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𝑐</m:t>
                        </m:r>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(1)</a:t>
                </a:r>
                <a:endParaRPr lang="es-CL"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5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5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O bien:</a:t>
                </a:r>
                <a:endParaRPr lang="es-CL"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5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5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14:m>
                  <m:oMath xmlns:m="http://schemas.openxmlformats.org/officeDocument/2006/math">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𝑑𝑞</m:t>
                    </m:r>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𝑝</m:t>
                                </m:r>
                              </m:sub>
                            </m:sSub>
                          </m:e>
                        </m:d>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𝑓</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𝑓</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ES" sz="2400" b="0"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𝑝</m:t>
                                </m:r>
                              </m:sub>
                            </m:sSub>
                          </m:e>
                        </m:d>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sSub>
                      <m:sSubPr>
                        <m:ctrlP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𝑐</m:t>
                        </m:r>
                        <m:r>
                          <a:rPr lang="es-CL" sz="24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s-CL" sz="2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(2)</a:t>
                </a:r>
                <a:endParaRPr lang="es-CL"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1597794" y="4785076"/>
                <a:ext cx="9143187" cy="1937518"/>
              </a:xfrm>
              <a:prstGeom prst="rect">
                <a:avLst/>
              </a:prstGeom>
              <a:blipFill>
                <a:blip r:embed="rId3"/>
                <a:stretch>
                  <a:fillRect l="-1000"/>
                </a:stretch>
              </a:blipFill>
            </p:spPr>
            <p:txBody>
              <a:bodyPr/>
              <a:lstStyle/>
              <a:p>
                <a:r>
                  <a:rPr lang="es-CL">
                    <a:noFill/>
                  </a:rPr>
                  <a:t> </a:t>
                </a:r>
              </a:p>
            </p:txBody>
          </p:sp>
        </mc:Fallback>
      </mc:AlternateContent>
    </p:spTree>
    <p:extLst>
      <p:ext uri="{BB962C8B-B14F-4D97-AF65-F5344CB8AC3E}">
        <p14:creationId xmlns:p14="http://schemas.microsoft.com/office/powerpoint/2010/main" val="2468312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57537" y="249091"/>
                <a:ext cx="11876926" cy="6244210"/>
              </a:xfrm>
              <a:prstGeom prst="rect">
                <a:avLst/>
              </a:prstGeom>
            </p:spPr>
            <p:txBody>
              <a:bodyPr wrap="square">
                <a:spAutoFit/>
              </a:bodyPr>
              <a:lstStyle/>
              <a:p>
                <a:pPr marL="342900" indent="-342900" algn="just">
                  <a:lnSpc>
                    <a:spcPct val="107000"/>
                  </a:lnSpc>
                  <a:spcAft>
                    <a:spcPts val="0"/>
                  </a:spcAft>
                  <a:buFont typeface="Arial" panose="020B0604020202020204" pitchFamily="34" charset="0"/>
                  <a:buChar char="•"/>
                </a:pPr>
                <a:r>
                  <a:rPr lang="es-CL" sz="2400" dirty="0">
                    <a:latin typeface="Times New Roman" panose="02020603050405020304" pitchFamily="18" charset="0"/>
                    <a:ea typeface="Calibri" panose="020F0502020204030204" pitchFamily="34" charset="0"/>
                    <a:cs typeface="Times New Roman" panose="02020603050405020304" pitchFamily="18" charset="0"/>
                  </a:rPr>
                  <a:t>Llamando C el coeficiente de capacidad térmica </a:t>
                </a:r>
                <a14:m>
                  <m:oMath xmlns:m="http://schemas.openxmlformats.org/officeDocument/2006/math">
                    <m:acc>
                      <m:accPr>
                        <m:chr m:val="̇"/>
                        <m:ctrlPr>
                          <a:rPr lang="es-CL" sz="2400" i="1">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400" i="1">
                            <a:effectLst/>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s-CL"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effectLst/>
                            <a:latin typeface="Cambria Math" panose="02040503050406030204" pitchFamily="18" charset="0"/>
                            <a:ea typeface="Calibri" panose="020F0502020204030204" pitchFamily="34" charset="0"/>
                            <a:cs typeface="Times New Roman" panose="02020603050405020304" pitchFamily="18" charset="0"/>
                          </a:rPr>
                          <m:t>𝑝</m:t>
                        </m:r>
                      </m:sub>
                    </m:sSub>
                  </m:oMath>
                </a14:m>
                <a:r>
                  <a:rPr lang="es-CL" sz="2400" dirty="0">
                    <a:effectLst/>
                    <a:latin typeface="Times New Roman" panose="02020603050405020304" pitchFamily="18" charset="0"/>
                    <a:ea typeface="Calibri" panose="020F0502020204030204" pitchFamily="34" charset="0"/>
                    <a:cs typeface="Times New Roman" panose="02020603050405020304" pitchFamily="18" charset="0"/>
                  </a:rPr>
                  <a:t> , se puede escribir entonces:</a:t>
                </a:r>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endParaRPr lang="es-CL"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14:m>
                  <m:oMath xmlns:m="http://schemas.openxmlformats.org/officeDocument/2006/math">
                    <m:r>
                      <a:rPr lang="es-CL" sz="2400" i="1">
                        <a:effectLst/>
                        <a:latin typeface="Cambria Math" panose="02040503050406030204" pitchFamily="18" charset="0"/>
                        <a:ea typeface="Calibri" panose="020F0502020204030204" pitchFamily="34" charset="0"/>
                        <a:cs typeface="Times New Roman" panose="02020603050405020304" pitchFamily="18" charset="0"/>
                      </a:rPr>
                      <m:t>𝑑𝑞</m:t>
                    </m:r>
                    <m:r>
                      <a:rPr lang="es-CL" sz="2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effectLst/>
                            <a:latin typeface="Cambria Math" panose="02040503050406030204" pitchFamily="18" charset="0"/>
                            <a:ea typeface="Calibri" panose="020F0502020204030204" pitchFamily="34" charset="0"/>
                            <a:cs typeface="Times New Roman" panose="02020603050405020304" pitchFamily="18" charset="0"/>
                          </a:rPr>
                          <m:t>𝑓</m:t>
                        </m:r>
                      </m:sub>
                    </m:sSub>
                  </m:oMath>
                </a14:m>
                <a:r>
                  <a:rPr lang="es-CL" sz="2400" dirty="0">
                    <a:effectLst/>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sSub>
                      <m:sSubPr>
                        <m:ctrlPr>
                          <a:rPr lang="es-CL"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effectLst/>
                            <a:latin typeface="Cambria Math" panose="02040503050406030204" pitchFamily="18" charset="0"/>
                            <a:ea typeface="Calibri" panose="020F0502020204030204" pitchFamily="34" charset="0"/>
                            <a:cs typeface="Times New Roman" panose="02020603050405020304" pitchFamily="18" charset="0"/>
                          </a:rPr>
                          <m:t>𝑓</m:t>
                        </m:r>
                      </m:sub>
                    </m:sSub>
                  </m:oMath>
                </a14:m>
                <a:r>
                  <a:rPr lang="es-CL" sz="2400"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ES" sz="2400" b="0" i="0"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CL"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L" sz="2400" dirty="0">
                    <a:effectLst/>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sSub>
                      <m:sSubPr>
                        <m:ctrlPr>
                          <a:rPr lang="es-CL"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4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effectLst/>
                            <a:latin typeface="Cambria Math" panose="02040503050406030204" pitchFamily="18" charset="0"/>
                            <a:ea typeface="Calibri" panose="020F0502020204030204" pitchFamily="34" charset="0"/>
                            <a:cs typeface="Times New Roman" panose="02020603050405020304" pitchFamily="18" charset="0"/>
                          </a:rPr>
                          <m:t>𝑐</m:t>
                        </m:r>
                        <m:r>
                          <a:rPr lang="es-CL" sz="2400" i="1">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s-CL" sz="2400" dirty="0">
                    <a:effectLst/>
                    <a:latin typeface="Times New Roman" panose="02020603050405020304" pitchFamily="18" charset="0"/>
                    <a:ea typeface="Calibri" panose="020F0502020204030204" pitchFamily="34" charset="0"/>
                    <a:cs typeface="Times New Roman" panose="02020603050405020304" pitchFamily="18" charset="0"/>
                  </a:rPr>
                  <a:t>   → </a:t>
                </a:r>
                <a:r>
                  <a:rPr lang="es-CL" sz="24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f>
                      <m:fPr>
                        <m:ctrlP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𝑑𝑞</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s-CL" sz="24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m:t>d</m:t>
                    </m:r>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ub>
                    </m:sSub>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f>
                      <m:fPr>
                        <m:ctrlP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𝑑𝑞</m:t>
                        </m:r>
                      </m:num>
                      <m:den>
                        <m:r>
                          <a:rPr lang="es-ES" sz="240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oMath>
                </a14:m>
                <a:endParaRPr lang="es-CL"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endParaRPr lang="es-CL"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r>
                  <a:rPr lang="es-CL" sz="2400" dirty="0">
                    <a:latin typeface="Times New Roman" panose="02020603050405020304" pitchFamily="18" charset="0"/>
                    <a:ea typeface="Calibri" panose="020F0502020204030204" pitchFamily="34" charset="0"/>
                    <a:cs typeface="Times New Roman" panose="02020603050405020304" pitchFamily="18" charset="0"/>
                  </a:rPr>
                  <a:t>Considerando también que en toda el área del intercambiador </a:t>
                </a:r>
                <a:r>
                  <a:rPr lang="es-CL" sz="2400" dirty="0" err="1">
                    <a:latin typeface="Times New Roman" panose="02020603050405020304" pitchFamily="18" charset="0"/>
                    <a:ea typeface="Calibri" panose="020F0502020204030204" pitchFamily="34" charset="0"/>
                    <a:cs typeface="Times New Roman" panose="02020603050405020304" pitchFamily="18" charset="0"/>
                  </a:rPr>
                  <a:t>dq</a:t>
                </a:r>
                <a:r>
                  <a:rPr lang="es-CL" sz="2400" dirty="0">
                    <a:latin typeface="Times New Roman" panose="02020603050405020304" pitchFamily="18" charset="0"/>
                    <a:ea typeface="Calibri" panose="020F0502020204030204" pitchFamily="34" charset="0"/>
                    <a:cs typeface="Times New Roman" panose="02020603050405020304" pitchFamily="18" charset="0"/>
                  </a:rPr>
                  <a:t> = </a:t>
                </a:r>
                <a:r>
                  <a:rPr lang="es-CL" sz="2400" dirty="0" err="1">
                    <a:latin typeface="Times New Roman" panose="02020603050405020304" pitchFamily="18" charset="0"/>
                    <a:ea typeface="Calibri" panose="020F0502020204030204" pitchFamily="34" charset="0"/>
                    <a:cs typeface="Times New Roman" panose="02020603050405020304" pitchFamily="18" charset="0"/>
                  </a:rPr>
                  <a:t>U·dA·ΔT</a:t>
                </a:r>
                <a:r>
                  <a:rPr lang="es-CL" sz="2400" dirty="0">
                    <a:latin typeface="Times New Roman" panose="02020603050405020304" pitchFamily="18" charset="0"/>
                    <a:ea typeface="Calibri" panose="020F0502020204030204" pitchFamily="34" charset="0"/>
                    <a:cs typeface="Times New Roman" panose="02020603050405020304" pitchFamily="18" charset="0"/>
                  </a:rPr>
                  <a:t> , donde   ΔT = </a:t>
                </a:r>
                <a14:m>
                  <m:oMath xmlns:m="http://schemas.openxmlformats.org/officeDocument/2006/math">
                    <m:d>
                      <m:dPr>
                        <m:ctrlPr>
                          <a:rPr lang="es-CL" sz="24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400" i="1">
                                <a:latin typeface="Cambria Math" panose="02040503050406030204" pitchFamily="18" charset="0"/>
                                <a:ea typeface="Calibri" panose="020F0502020204030204" pitchFamily="34" charset="0"/>
                                <a:cs typeface="Times New Roman" panose="02020603050405020304" pitchFamily="18" charset="0"/>
                              </a:rPr>
                            </m:ctrlPr>
                          </m:sSubPr>
                          <m:e>
                            <m:r>
                              <a:rPr lang="es-CL" sz="2400" i="1">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latin typeface="Cambria Math" panose="02040503050406030204" pitchFamily="18" charset="0"/>
                                <a:ea typeface="Calibri" panose="020F0502020204030204" pitchFamily="34" charset="0"/>
                                <a:cs typeface="Times New Roman" panose="02020603050405020304" pitchFamily="18" charset="0"/>
                              </a:rPr>
                              <m:t>𝑐</m:t>
                            </m:r>
                          </m:sub>
                        </m:sSub>
                        <m:r>
                          <a:rPr lang="es-CL"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i="1">
                                <a:latin typeface="Cambria Math" panose="02040503050406030204" pitchFamily="18" charset="0"/>
                                <a:ea typeface="Calibri" panose="020F0502020204030204" pitchFamily="34" charset="0"/>
                                <a:cs typeface="Times New Roman" panose="02020603050405020304" pitchFamily="18" charset="0"/>
                              </a:rPr>
                            </m:ctrlPr>
                          </m:sSubPr>
                          <m:e>
                            <m:r>
                              <a:rPr lang="es-CL" sz="2400" i="1">
                                <a:latin typeface="Cambria Math" panose="02040503050406030204" pitchFamily="18" charset="0"/>
                                <a:ea typeface="Calibri" panose="020F0502020204030204" pitchFamily="34" charset="0"/>
                                <a:cs typeface="Times New Roman" panose="02020603050405020304" pitchFamily="18" charset="0"/>
                              </a:rPr>
                              <m:t>𝑇</m:t>
                            </m:r>
                          </m:e>
                          <m:sub>
                            <m:r>
                              <a:rPr lang="es-CL" sz="2400" i="1">
                                <a:latin typeface="Cambria Math" panose="02040503050406030204" pitchFamily="18" charset="0"/>
                                <a:ea typeface="Calibri" panose="020F0502020204030204" pitchFamily="34" charset="0"/>
                                <a:cs typeface="Times New Roman" panose="02020603050405020304" pitchFamily="18" charset="0"/>
                              </a:rPr>
                              <m:t>𝑓</m:t>
                            </m:r>
                          </m:sub>
                        </m:sSub>
                      </m:e>
                    </m:d>
                  </m:oMath>
                </a14:m>
                <a:endParaRPr lang="es-CL" sz="24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r>
                  <a:rPr lang="es-CL" sz="2400" dirty="0">
                    <a:latin typeface="Times New Roman" panose="02020603050405020304" pitchFamily="18" charset="0"/>
                    <a:ea typeface="Calibri" panose="020F0502020204030204" pitchFamily="34" charset="0"/>
                    <a:cs typeface="Times New Roman" panose="02020603050405020304" pitchFamily="18" charset="0"/>
                  </a:rPr>
                  <a:t>Llamando: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𝒅</m:t>
                    </m:r>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r>
                          <a:rPr lang="es-CL" sz="2400" b="1" i="1">
                            <a:latin typeface="Cambria Math" panose="02040503050406030204" pitchFamily="18" charset="0"/>
                            <a:ea typeface="Calibri" panose="020F0502020204030204" pitchFamily="34" charset="0"/>
                            <a:cs typeface="Times New Roman" panose="02020603050405020304" pitchFamily="18" charset="0"/>
                          </a:rPr>
                          <m:t>𝜟</m:t>
                        </m:r>
                        <m:r>
                          <a:rPr lang="es-CL" sz="2400" b="1" i="1">
                            <a:latin typeface="Cambria Math" panose="02040503050406030204" pitchFamily="18" charset="0"/>
                            <a:ea typeface="Calibri" panose="020F0502020204030204" pitchFamily="34" charset="0"/>
                            <a:cs typeface="Times New Roman" panose="02020603050405020304" pitchFamily="18" charset="0"/>
                          </a:rPr>
                          <m:t>𝑻</m:t>
                        </m:r>
                      </m:e>
                    </m:d>
                  </m:oMath>
                </a14:m>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𝒅</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𝑻</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𝒄</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𝒅</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𝑻</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𝒇</m:t>
                        </m:r>
                      </m:sub>
                    </m:sSub>
                  </m:oMath>
                </a14:m>
                <a:r>
                  <a:rPr lang="es-CL" sz="2400" dirty="0">
                    <a:effectLst/>
                    <a:latin typeface="Times New Roman" panose="02020603050405020304" pitchFamily="18" charset="0"/>
                    <a:ea typeface="Calibri" panose="020F0502020204030204" pitchFamily="34" charset="0"/>
                    <a:cs typeface="Times New Roman" panose="02020603050405020304" pitchFamily="18" charset="0"/>
                  </a:rPr>
                  <a:t> podemos escribir:</a:t>
                </a:r>
              </a:p>
              <a:p>
                <a:pPr marL="342900" indent="-342900" algn="just">
                  <a:lnSpc>
                    <a:spcPct val="107000"/>
                  </a:lnSpc>
                  <a:buFont typeface="Arial" panose="020B0604020202020204" pitchFamily="34" charset="0"/>
                  <a:buChar char="•"/>
                </a:pPr>
                <a14:m>
                  <m:oMath xmlns:m="http://schemas.openxmlformats.org/officeDocument/2006/math">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m:t>
                    </m:r>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d>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𝑑𝑞</m:t>
                    </m:r>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e>
                    </m:d>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𝑑𝑞</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e>
                    </m:d>
                  </m:oMath>
                </a14:m>
                <a:r>
                  <a:rPr lang="es-CL" sz="24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400" dirty="0">
                    <a:latin typeface="Times New Roman" panose="02020603050405020304" pitchFamily="18" charset="0"/>
                    <a:ea typeface="Calibri" panose="020F0502020204030204" pitchFamily="34" charset="0"/>
                    <a:cs typeface="Times New Roman" panose="02020603050405020304" pitchFamily="18" charset="0"/>
                  </a:rPr>
                  <a:t>    (4)</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14:m>
                  <m:oMath xmlns:m="http://schemas.openxmlformats.org/officeDocument/2006/math">
                    <m:r>
                      <a:rPr lang="es-ES"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𝑑𝑞</m:t>
                    </m:r>
                    <m:r>
                      <a:rPr lang="es-ES" sz="24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oMath>
                </a14:m>
                <a:r>
                  <a:rPr lang="es-CL" sz="2400" dirty="0">
                    <a:effectLst/>
                    <a:latin typeface="Calibri" panose="020F0502020204030204" pitchFamily="34" charset="0"/>
                    <a:ea typeface="Calibri" panose="020F0502020204030204" pitchFamily="34" charset="0"/>
                    <a:cs typeface="Times New Roman" panose="02020603050405020304" pitchFamily="18" charset="0"/>
                  </a:rPr>
                  <a:t> </a:t>
                </a:r>
                <a:r>
                  <a:rPr lang="es-CL" sz="2400" dirty="0" err="1">
                    <a:latin typeface="Times New Roman" panose="02020603050405020304" pitchFamily="18" charset="0"/>
                    <a:ea typeface="Calibri" panose="020F0502020204030204" pitchFamily="34" charset="0"/>
                    <a:cs typeface="Times New Roman" panose="02020603050405020304" pitchFamily="18" charset="0"/>
                  </a:rPr>
                  <a:t>U·dA·ΔT</a:t>
                </a:r>
                <a:r>
                  <a:rPr lang="es-CL" sz="2400" dirty="0">
                    <a:latin typeface="Times New Roman" panose="02020603050405020304" pitchFamily="18" charset="0"/>
                    <a:ea typeface="Calibri" panose="020F0502020204030204" pitchFamily="34" charset="0"/>
                    <a:cs typeface="Times New Roman" panose="02020603050405020304" pitchFamily="18" charset="0"/>
                  </a:rPr>
                  <a:t>, reemplazando nos queda: </a:t>
                </a:r>
              </a:p>
              <a:p>
                <a:pPr marL="342900" indent="-342900" algn="just">
                  <a:lnSpc>
                    <a:spcPct val="107000"/>
                  </a:lnSpc>
                  <a:spcAft>
                    <a:spcPts val="0"/>
                  </a:spcAft>
                  <a:buFont typeface="Arial" panose="020B0604020202020204" pitchFamily="34" charset="0"/>
                  <a:buChar char="•"/>
                </a:pPr>
                <a14:m>
                  <m:oMath xmlns:m="http://schemas.openxmlformats.org/officeDocument/2006/math">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m:t>
                    </m:r>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d>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s-CL" sz="2400" dirty="0">
                        <a:latin typeface="Times New Roman" panose="02020603050405020304" pitchFamily="18" charset="0"/>
                        <a:ea typeface="Calibri" panose="020F0502020204030204" pitchFamily="34" charset="0"/>
                        <a:cs typeface="Times New Roman" panose="02020603050405020304" pitchFamily="18" charset="0"/>
                      </a:rPr>
                      <m:t>U</m:t>
                    </m:r>
                    <m:r>
                      <m:rPr>
                        <m:nor/>
                      </m:rPr>
                      <a:rPr lang="es-CL" sz="2400" dirty="0">
                        <a:latin typeface="Times New Roman" panose="02020603050405020304" pitchFamily="18" charset="0"/>
                        <a:ea typeface="Calibri" panose="020F0502020204030204" pitchFamily="34" charset="0"/>
                        <a:cs typeface="Times New Roman" panose="02020603050405020304" pitchFamily="18" charset="0"/>
                      </a:rPr>
                      <m:t>·</m:t>
                    </m:r>
                    <m:r>
                      <m:rPr>
                        <m:nor/>
                      </m:rPr>
                      <a:rPr lang="es-CL" sz="2400" dirty="0">
                        <a:latin typeface="Times New Roman" panose="02020603050405020304" pitchFamily="18" charset="0"/>
                        <a:ea typeface="Calibri" panose="020F0502020204030204" pitchFamily="34" charset="0"/>
                        <a:cs typeface="Times New Roman" panose="02020603050405020304" pitchFamily="18" charset="0"/>
                      </a:rPr>
                      <m:t>dA</m:t>
                    </m:r>
                    <m:r>
                      <m:rPr>
                        <m:nor/>
                      </m:rPr>
                      <a:rPr lang="es-CL" sz="2400" dirty="0">
                        <a:latin typeface="Times New Roman" panose="02020603050405020304" pitchFamily="18" charset="0"/>
                        <a:ea typeface="Calibri" panose="020F0502020204030204" pitchFamily="34" charset="0"/>
                        <a:cs typeface="Times New Roman" panose="02020603050405020304" pitchFamily="18" charset="0"/>
                      </a:rPr>
                      <m:t>·</m:t>
                    </m:r>
                    <m:r>
                      <m:rPr>
                        <m:nor/>
                      </m:rPr>
                      <a:rPr lang="es-CL" sz="2400" dirty="0">
                        <a:latin typeface="Times New Roman" panose="02020603050405020304" pitchFamily="18" charset="0"/>
                        <a:ea typeface="Calibri" panose="020F0502020204030204" pitchFamily="34" charset="0"/>
                        <a:cs typeface="Times New Roman" panose="02020603050405020304" pitchFamily="18" charset="0"/>
                      </a:rPr>
                      <m:t>ΔT</m:t>
                    </m:r>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r>
                          <a:rPr lang="es-ES"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e>
                    </m:d>
                  </m:oMath>
                </a14:m>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14:m>
                  <m:oMath xmlns:m="http://schemas.openxmlformats.org/officeDocument/2006/math">
                    <m:nary>
                      <m:naryPr>
                        <m:ctrlPr>
                          <a:rPr lang="es-CL" sz="2400" i="1">
                            <a:solidFill>
                              <a:srgbClr val="FFFF00"/>
                            </a:solidFill>
                            <a:latin typeface="Cambria Math" panose="02040503050406030204" pitchFamily="18" charset="0"/>
                            <a:cs typeface="Times New Roman" panose="02020603050405020304" pitchFamily="18" charset="0"/>
                          </a:rPr>
                        </m:ctrlPr>
                      </m:naryPr>
                      <m:sub>
                        <m:r>
                          <m:rPr>
                            <m:brk m:alnAt="23"/>
                          </m:rPr>
                          <a:rPr lang="es-ES" sz="2400" i="1">
                            <a:solidFill>
                              <a:srgbClr val="FFFF00"/>
                            </a:solidFill>
                            <a:latin typeface="Cambria Math" panose="02040503050406030204" pitchFamily="18" charset="0"/>
                            <a:cs typeface="Times New Roman" panose="02020603050405020304" pitchFamily="18" charset="0"/>
                          </a:rPr>
                          <m:t>1</m:t>
                        </m:r>
                      </m:sub>
                      <m:sup>
                        <m:r>
                          <a:rPr lang="es-ES" sz="2400" i="1">
                            <a:solidFill>
                              <a:srgbClr val="FFFF00"/>
                            </a:solidFill>
                            <a:latin typeface="Cambria Math" panose="02040503050406030204" pitchFamily="18" charset="0"/>
                            <a:cs typeface="Times New Roman" panose="02020603050405020304" pitchFamily="18" charset="0"/>
                          </a:rPr>
                          <m:t>2</m:t>
                        </m:r>
                      </m:sup>
                      <m:e>
                        <m:f>
                          <m:fPr>
                            <m:ctrlPr>
                              <a:rPr lang="es-ES"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m:t>
                            </m:r>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d>
                          </m:num>
                          <m:den>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d>
                          </m:den>
                        </m:f>
                      </m:e>
                    </m:nary>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s-CL" sz="2400" dirty="0">
                        <a:latin typeface="Times New Roman" panose="02020603050405020304" pitchFamily="18" charset="0"/>
                        <a:ea typeface="Calibri" panose="020F0502020204030204" pitchFamily="34" charset="0"/>
                        <a:cs typeface="Times New Roman" panose="02020603050405020304" pitchFamily="18" charset="0"/>
                      </a:rPr>
                      <m:t>U</m:t>
                    </m:r>
                    <m:d>
                      <m:d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r>
                          <a:rPr lang="es-ES"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4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e>
                    </m:d>
                    <m:nary>
                      <m:naryPr>
                        <m:ctrlPr>
                          <a:rPr lang="es-CL" sz="2400" i="1" smtClean="0">
                            <a:solidFill>
                              <a:srgbClr val="FFFF00"/>
                            </a:solidFill>
                            <a:latin typeface="Cambria Math" panose="02040503050406030204" pitchFamily="18" charset="0"/>
                            <a:cs typeface="Times New Roman" panose="02020603050405020304" pitchFamily="18" charset="0"/>
                          </a:rPr>
                        </m:ctrlPr>
                      </m:naryPr>
                      <m:sub>
                        <m:r>
                          <m:rPr>
                            <m:brk m:alnAt="23"/>
                          </m:rPr>
                          <a:rPr lang="es-ES" sz="2400" b="0" i="1" smtClean="0">
                            <a:solidFill>
                              <a:srgbClr val="FFFF00"/>
                            </a:solidFill>
                            <a:latin typeface="Cambria Math" panose="02040503050406030204" pitchFamily="18" charset="0"/>
                            <a:cs typeface="Times New Roman" panose="02020603050405020304" pitchFamily="18" charset="0"/>
                          </a:rPr>
                          <m:t>1</m:t>
                        </m:r>
                      </m:sub>
                      <m:sup>
                        <m:r>
                          <a:rPr lang="es-ES" sz="2400" b="0" i="1" smtClean="0">
                            <a:solidFill>
                              <a:srgbClr val="FFFF00"/>
                            </a:solidFill>
                            <a:latin typeface="Cambria Math" panose="02040503050406030204" pitchFamily="18" charset="0"/>
                            <a:cs typeface="Times New Roman" panose="02020603050405020304" pitchFamily="18" charset="0"/>
                          </a:rPr>
                          <m:t>2</m:t>
                        </m:r>
                      </m:sup>
                      <m:e>
                        <m:r>
                          <a:rPr lang="es-ES" sz="2400" b="0" i="1" smtClean="0">
                            <a:solidFill>
                              <a:srgbClr val="FFFF00"/>
                            </a:solidFill>
                            <a:latin typeface="Cambria Math" panose="02040503050406030204" pitchFamily="18" charset="0"/>
                            <a:cs typeface="Times New Roman" panose="02020603050405020304" pitchFamily="18" charset="0"/>
                          </a:rPr>
                          <m:t>𝑑𝐴</m:t>
                        </m:r>
                      </m:e>
                    </m:nary>
                  </m:oMath>
                </a14:m>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57537" y="249091"/>
                <a:ext cx="11876926" cy="6244210"/>
              </a:xfrm>
              <a:prstGeom prst="rect">
                <a:avLst/>
              </a:prstGeom>
              <a:blipFill>
                <a:blip r:embed="rId2"/>
                <a:stretch>
                  <a:fillRect l="-719" t="-488" r="-770"/>
                </a:stretch>
              </a:blipFill>
            </p:spPr>
            <p:txBody>
              <a:bodyPr/>
              <a:lstStyle/>
              <a:p>
                <a:r>
                  <a:rPr lang="es-CL">
                    <a:noFill/>
                  </a:rPr>
                  <a:t> </a:t>
                </a:r>
              </a:p>
            </p:txBody>
          </p:sp>
        </mc:Fallback>
      </mc:AlternateContent>
    </p:spTree>
    <p:extLst>
      <p:ext uri="{BB962C8B-B14F-4D97-AF65-F5344CB8AC3E}">
        <p14:creationId xmlns:p14="http://schemas.microsoft.com/office/powerpoint/2010/main" val="25793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944631" y="336262"/>
                <a:ext cx="9259910" cy="6677982"/>
              </a:xfrm>
              <a:prstGeom prst="rect">
                <a:avLst/>
              </a:prstGeom>
            </p:spPr>
            <p:txBody>
              <a:bodyPr wrap="square">
                <a:spAutoFit/>
              </a:bodyPr>
              <a:lstStyle/>
              <a:p>
                <a:pPr marL="342900" indent="-342900" algn="just">
                  <a:lnSpc>
                    <a:spcPct val="107000"/>
                  </a:lnSpc>
                  <a:spcAft>
                    <a:spcPts val="0"/>
                  </a:spcAft>
                  <a:buFont typeface="Arial" panose="020B0604020202020204" pitchFamily="34" charset="0"/>
                  <a:buChar char="•"/>
                </a:pPr>
                <a14:m>
                  <m:oMath xmlns:m="http://schemas.openxmlformats.org/officeDocument/2006/math">
                    <m:nary>
                      <m:naryPr>
                        <m:ctrlPr>
                          <a:rPr lang="es-CL" sz="2800" i="1" smtClean="0">
                            <a:solidFill>
                              <a:srgbClr val="FFFF00"/>
                            </a:solidFill>
                            <a:latin typeface="Cambria Math" panose="02040503050406030204" pitchFamily="18" charset="0"/>
                            <a:cs typeface="Times New Roman" panose="02020603050405020304" pitchFamily="18" charset="0"/>
                          </a:rPr>
                        </m:ctrlPr>
                      </m:naryPr>
                      <m:sub>
                        <m:r>
                          <m:rPr>
                            <m:brk m:alnAt="23"/>
                          </m:rPr>
                          <a:rPr lang="es-ES" sz="2800" i="1">
                            <a:solidFill>
                              <a:srgbClr val="FFFF00"/>
                            </a:solidFill>
                            <a:latin typeface="Cambria Math" panose="02040503050406030204" pitchFamily="18" charset="0"/>
                            <a:cs typeface="Times New Roman" panose="02020603050405020304" pitchFamily="18" charset="0"/>
                          </a:rPr>
                          <m:t>1</m:t>
                        </m:r>
                      </m:sub>
                      <m:sup>
                        <m:r>
                          <a:rPr lang="es-ES" sz="2800" i="1">
                            <a:solidFill>
                              <a:srgbClr val="FFFF00"/>
                            </a:solidFill>
                            <a:latin typeface="Cambria Math" panose="02040503050406030204" pitchFamily="18" charset="0"/>
                            <a:cs typeface="Times New Roman" panose="02020603050405020304" pitchFamily="18" charset="0"/>
                          </a:rPr>
                          <m:t>2</m:t>
                        </m:r>
                      </m:sup>
                      <m:e>
                        <m:f>
                          <m:fPr>
                            <m:ctrlPr>
                              <a:rPr lang="es-ES"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𝑑</m:t>
                            </m:r>
                            <m:d>
                              <m:d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d>
                          </m:num>
                          <m:den>
                            <m:d>
                              <m:d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d>
                          </m:den>
                        </m:f>
                      </m:e>
                    </m:nary>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s-CL" sz="2800" dirty="0">
                        <a:latin typeface="Times New Roman" panose="02020603050405020304" pitchFamily="18" charset="0"/>
                        <a:ea typeface="Calibri" panose="020F0502020204030204" pitchFamily="34" charset="0"/>
                        <a:cs typeface="Times New Roman" panose="02020603050405020304" pitchFamily="18" charset="0"/>
                      </a:rPr>
                      <m:t>U</m:t>
                    </m:r>
                    <m:d>
                      <m:d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r>
                          <a:rPr lang="es-ES"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e>
                    </m:d>
                    <m:nary>
                      <m:naryPr>
                        <m:ctrlPr>
                          <a:rPr lang="es-CL" sz="2800" i="1">
                            <a:solidFill>
                              <a:srgbClr val="FFFF00"/>
                            </a:solidFill>
                            <a:latin typeface="Cambria Math" panose="02040503050406030204" pitchFamily="18" charset="0"/>
                            <a:cs typeface="Times New Roman" panose="02020603050405020304" pitchFamily="18" charset="0"/>
                          </a:rPr>
                        </m:ctrlPr>
                      </m:naryPr>
                      <m:sub>
                        <m:r>
                          <m:rPr>
                            <m:brk m:alnAt="23"/>
                          </m:rPr>
                          <a:rPr lang="es-ES" sz="2800" i="1">
                            <a:solidFill>
                              <a:srgbClr val="FFFF00"/>
                            </a:solidFill>
                            <a:latin typeface="Cambria Math" panose="02040503050406030204" pitchFamily="18" charset="0"/>
                            <a:cs typeface="Times New Roman" panose="02020603050405020304" pitchFamily="18" charset="0"/>
                          </a:rPr>
                          <m:t>1</m:t>
                        </m:r>
                      </m:sub>
                      <m:sup>
                        <m:r>
                          <a:rPr lang="es-ES" sz="2800" i="1">
                            <a:solidFill>
                              <a:srgbClr val="FFFF00"/>
                            </a:solidFill>
                            <a:latin typeface="Cambria Math" panose="02040503050406030204" pitchFamily="18" charset="0"/>
                            <a:cs typeface="Times New Roman" panose="02020603050405020304" pitchFamily="18" charset="0"/>
                          </a:rPr>
                          <m:t>2</m:t>
                        </m:r>
                      </m:sup>
                      <m:e>
                        <m:r>
                          <a:rPr lang="es-ES" sz="2800" i="1">
                            <a:solidFill>
                              <a:srgbClr val="FFFF00"/>
                            </a:solidFill>
                            <a:latin typeface="Cambria Math" panose="02040503050406030204" pitchFamily="18" charset="0"/>
                            <a:cs typeface="Times New Roman" panose="02020603050405020304" pitchFamily="18" charset="0"/>
                          </a:rPr>
                          <m:t>𝑑𝐴</m:t>
                        </m:r>
                      </m:e>
                    </m:nary>
                  </m:oMath>
                </a14:m>
                <a:endParaRPr lang="es-ES" sz="2800" i="1" dirty="0">
                  <a:solidFill>
                    <a:srgbClr val="FFFF00"/>
                  </a:solidFill>
                  <a:latin typeface="Cambria Math" panose="02040503050406030204" pitchFamily="18"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14:m>
                  <m:oMath xmlns:m="http://schemas.openxmlformats.org/officeDocument/2006/math">
                    <m:func>
                      <m:func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uncPr>
                      <m:fNa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𝒍𝒏</m:t>
                        </m:r>
                      </m:fName>
                      <m:e>
                        <m:d>
                          <m:d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sub>
                                </m:sSub>
                              </m:num>
                              <m:den>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sub>
                                </m:sSub>
                              </m:den>
                            </m:f>
                          </m:e>
                        </m:d>
                        <m:r>
                          <a:rPr lang="es-ES"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s-CL" sz="2800" dirty="0">
                            <a:latin typeface="Times New Roman" panose="02020603050405020304" pitchFamily="18" charset="0"/>
                            <a:ea typeface="Calibri" panose="020F0502020204030204" pitchFamily="34" charset="0"/>
                            <a:cs typeface="Times New Roman" panose="02020603050405020304" pitchFamily="18" charset="0"/>
                          </a:rPr>
                          <m:t>U</m:t>
                        </m:r>
                        <m:r>
                          <m:rPr>
                            <m:nor/>
                          </m:rPr>
                          <a:rPr lang="es-ES" sz="2800" dirty="0">
                            <a:latin typeface="Times New Roman" panose="02020603050405020304" pitchFamily="18" charset="0"/>
                            <a:ea typeface="Calibri" panose="020F0502020204030204" pitchFamily="34" charset="0"/>
                            <a:cs typeface="Times New Roman" panose="02020603050405020304" pitchFamily="18" charset="0"/>
                          </a:rPr>
                          <m:t>A</m:t>
                        </m:r>
                        <m:d>
                          <m:d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den>
                            </m:f>
                            <m:r>
                              <a:rPr lang="es-ES"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𝐶</m:t>
                                    </m:r>
                                  </m:e>
                                  <m:sub>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den>
                            </m:f>
                          </m:e>
                        </m:d>
                      </m:e>
                    </m:func>
                  </m:oMath>
                </a14:m>
                <a:r>
                  <a:rPr lang="es-CL"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8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0"/>
                  </a:spcAft>
                </a:pPr>
                <a:endParaRPr lang="es-CL"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r>
                  <a:rPr lang="es-CL" sz="2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donde:    </a:t>
                </a:r>
                <a14:m>
                  <m:oMath xmlns:m="http://schemas.openxmlformats.org/officeDocument/2006/math">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𝛥</m:t>
                    </m:r>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s-CL" sz="2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𝑐</m:t>
                            </m:r>
                          </m:e>
                          <m: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𝑓</m:t>
                            </m:r>
                          </m:e>
                          <m: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oMath>
                </a14:m>
                <a:r>
                  <a:rPr lang="es-CL" sz="2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𝛥</m:t>
                    </m:r>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s-CL" sz="2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𝑐</m:t>
                            </m:r>
                          </m:e>
                          <m: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1</m:t>
                            </m:r>
                          </m:sub>
                        </m:sSub>
                      </m:sub>
                    </m:s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𝑓</m:t>
                            </m:r>
                          </m:e>
                          <m:sub>
                            <m:r>
                              <a:rPr lang="es-CL" sz="2800"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1</m:t>
                            </m:r>
                          </m:sub>
                        </m:sSub>
                      </m:sub>
                    </m:sSub>
                  </m:oMath>
                </a14:m>
                <a:r>
                  <a:rPr lang="es-CL" sz="2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7000"/>
                  </a:lnSpc>
                  <a:spcAft>
                    <a:spcPts val="0"/>
                  </a:spcAft>
                  <a:buFont typeface="Arial" panose="020B0604020202020204" pitchFamily="34" charset="0"/>
                  <a:buChar char="•"/>
                </a:pPr>
                <a:r>
                  <a:rPr lang="es-CL" sz="2800" dirty="0">
                    <a:latin typeface="Times New Roman" panose="02020603050405020304" pitchFamily="18" charset="0"/>
                    <a:ea typeface="Calibri" panose="020F0502020204030204" pitchFamily="34" charset="0"/>
                    <a:cs typeface="Times New Roman" panose="02020603050405020304" pitchFamily="18" charset="0"/>
                  </a:rPr>
                  <a:t>Reemplazando las capacidades térmicas</a:t>
                </a:r>
              </a:p>
              <a:p>
                <a:pPr marL="342900" indent="-342900" algn="just">
                  <a:lnSpc>
                    <a:spcPct val="107000"/>
                  </a:lnSpc>
                  <a:spcAft>
                    <a:spcPts val="0"/>
                  </a:spcAft>
                  <a:buFont typeface="Arial" panose="020B0604020202020204" pitchFamily="34" charset="0"/>
                  <a:buChar char="•"/>
                </a:pPr>
                <a14:m>
                  <m:oMath xmlns:m="http://schemas.openxmlformats.org/officeDocument/2006/math">
                    <m:func>
                      <m:func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uncPr>
                      <m:fNa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𝒍𝒏</m:t>
                        </m:r>
                      </m:fName>
                      <m:e>
                        <m:d>
                          <m:d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sub>
                                </m:sSub>
                              </m:num>
                              <m:den>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sub>
                                </m:sSub>
                              </m:den>
                            </m:f>
                          </m:e>
                        </m:d>
                        <m:r>
                          <a:rPr lang="es-ES"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f>
                          <m:fPr>
                            <m:ctrlP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𝑈𝐴</m:t>
                            </m:r>
                          </m:num>
                          <m:den>
                            <m: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𝑞</m:t>
                            </m:r>
                          </m:den>
                        </m:f>
                        <m:d>
                          <m:d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sSub>
                              <m:sSub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sub>
                                <m: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𝑐</m:t>
                                </m:r>
                              </m:sub>
                            </m:sSub>
                            <m: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𝛥</m:t>
                            </m:r>
                            <m:sSub>
                              <m:sSubPr>
                                <m:ctrlP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𝑇</m:t>
                                </m:r>
                              </m:e>
                              <m:sub>
                                <m: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𝑓</m:t>
                                </m:r>
                              </m:sub>
                            </m:sSub>
                          </m:e>
                        </m:d>
                      </m:e>
                    </m:func>
                  </m:oMath>
                </a14:m>
                <a:endParaRPr lang="es-CL"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r>
                  <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rPr>
                  <a:t>Lo que podemos reordenar como:</a:t>
                </a:r>
              </a:p>
              <a:p>
                <a:pPr marL="342900" indent="-342900" algn="just">
                  <a:lnSpc>
                    <a:spcPct val="107000"/>
                  </a:lnSpc>
                  <a:spcAft>
                    <a:spcPts val="0"/>
                  </a:spcAft>
                  <a:buFont typeface="Arial" panose="020B0604020202020204" pitchFamily="34" charset="0"/>
                  <a:buChar char="•"/>
                </a:pPr>
                <a14:m>
                  <m:oMath xmlns:m="http://schemas.openxmlformats.org/officeDocument/2006/math">
                    <m:r>
                      <a:rPr lang="es-ES" sz="2800" b="1"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𝒒</m:t>
                    </m:r>
                    <m:r>
                      <a:rPr lang="es-ES"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f>
                      <m:fPr>
                        <m:ctrlPr>
                          <a:rPr lang="es-ES" sz="2800" b="0"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ES" sz="2800" b="1" i="1" smtClean="0">
                            <a:solidFill>
                              <a:srgbClr val="FFFF00"/>
                            </a:solidFill>
                            <a:latin typeface="Cambria Math" panose="02040503050406030204" pitchFamily="18" charset="0"/>
                            <a:ea typeface="Calibri" panose="020F0502020204030204" pitchFamily="34" charset="0"/>
                            <a:cs typeface="Times New Roman" panose="02020603050405020304" pitchFamily="18" charset="0"/>
                          </a:rPr>
                          <m:t>𝑼𝑨</m:t>
                        </m:r>
                        <m:d>
                          <m:dPr>
                            <m:ctrlPr>
                              <a:rPr lang="es-ES" sz="2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𝛥</m:t>
                            </m:r>
                            <m:sSub>
                              <m:sSubPr>
                                <m:ctrlP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𝑇</m:t>
                                </m:r>
                              </m:e>
                              <m:sub>
                                <m:r>
                                  <a:rPr lang="es-ES" sz="2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sub>
                            </m:sSub>
                            <m:r>
                              <a:rPr lang="es-ES" sz="2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𝛥</m:t>
                            </m:r>
                            <m:sSub>
                              <m:sSubPr>
                                <m:ctrlP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𝑇</m:t>
                                </m:r>
                              </m:e>
                              <m:sub>
                                <m:r>
                                  <a:rPr lang="es-CL" sz="2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1</m:t>
                                </m:r>
                              </m:sub>
                            </m:sSub>
                          </m:e>
                        </m:d>
                      </m:num>
                      <m:den>
                        <m:r>
                          <a:rPr lang="es-ES" sz="2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𝑙𝑛</m:t>
                        </m:r>
                        <m:d>
                          <m:dPr>
                            <m:ctrlP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𝟐</m:t>
                                    </m:r>
                                  </m:sub>
                                </m:sSub>
                              </m:num>
                              <m:den>
                                <m: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𝟏</m:t>
                                    </m:r>
                                  </m:sub>
                                </m:sSub>
                              </m:den>
                            </m:f>
                          </m:e>
                        </m:d>
                      </m:den>
                    </m:f>
                  </m:oMath>
                </a14:m>
                <a:endParaRPr lang="es-CL"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0"/>
                  </a:spcAft>
                  <a:buFont typeface="Arial" panose="020B0604020202020204" pitchFamily="34" charset="0"/>
                  <a:buChar char="•"/>
                </a:pPr>
                <a:endParaRPr lang="es-CL"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endParaRPr lang="es-CL" sz="2800" dirty="0">
                  <a:effectLst/>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0"/>
                  </a:spcAft>
                </a:pPr>
                <a:endParaRPr lang="es-CL"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944631" y="336262"/>
                <a:ext cx="9259910" cy="6677982"/>
              </a:xfrm>
              <a:prstGeom prst="rect">
                <a:avLst/>
              </a:prstGeom>
              <a:blipFill>
                <a:blip r:embed="rId2"/>
                <a:stretch>
                  <a:fillRect l="-1185"/>
                </a:stretch>
              </a:blipFill>
            </p:spPr>
            <p:txBody>
              <a:bodyPr/>
              <a:lstStyle/>
              <a:p>
                <a:r>
                  <a:rPr lang="es-CL">
                    <a:noFill/>
                  </a:rPr>
                  <a:t> </a:t>
                </a:r>
              </a:p>
            </p:txBody>
          </p:sp>
        </mc:Fallback>
      </mc:AlternateContent>
      <p:pic>
        <p:nvPicPr>
          <p:cNvPr id="3" name="Imagen 2"/>
          <p:cNvPicPr/>
          <p:nvPr/>
        </p:nvPicPr>
        <p:blipFill>
          <a:blip r:embed="rId3"/>
          <a:stretch>
            <a:fillRect/>
          </a:stretch>
        </p:blipFill>
        <p:spPr>
          <a:xfrm>
            <a:off x="7675809" y="3065171"/>
            <a:ext cx="4031511" cy="2234619"/>
          </a:xfrm>
          <a:prstGeom prst="rect">
            <a:avLst/>
          </a:prstGeom>
        </p:spPr>
      </p:pic>
    </p:spTree>
    <p:extLst>
      <p:ext uri="{BB962C8B-B14F-4D97-AF65-F5344CB8AC3E}">
        <p14:creationId xmlns:p14="http://schemas.microsoft.com/office/powerpoint/2010/main" val="38226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3911294" y="673244"/>
                <a:ext cx="3514680" cy="629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rderBox>
                        <m:borderBoxPr>
                          <m:ctrlP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borderBoxPr>
                        <m:e>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𝒒</m:t>
                          </m:r>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𝑼</m:t>
                          </m:r>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𝑨</m:t>
                          </m:r>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 · </m:t>
                          </m:r>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𝒍𝒏</m:t>
                              </m:r>
                            </m:sub>
                          </m:sSub>
                          <m:r>
                            <a:rPr lang="es-CL" sz="2800" b="1">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e>
                      </m:borderBox>
                    </m:oMath>
                  </m:oMathPara>
                </a14:m>
                <a:endParaRPr lang="es-CL" sz="2800" dirty="0"/>
              </a:p>
            </p:txBody>
          </p:sp>
        </mc:Choice>
        <mc:Fallback xmlns="">
          <p:sp>
            <p:nvSpPr>
              <p:cNvPr id="2" name="Rectángulo 1"/>
              <p:cNvSpPr>
                <a:spLocks noRot="1" noChangeAspect="1" noMove="1" noResize="1" noEditPoints="1" noAdjustHandles="1" noChangeArrowheads="1" noChangeShapeType="1" noTextEdit="1"/>
              </p:cNvSpPr>
              <p:nvPr/>
            </p:nvSpPr>
            <p:spPr>
              <a:xfrm>
                <a:off x="3911294" y="673244"/>
                <a:ext cx="3514680" cy="629018"/>
              </a:xfrm>
              <a:prstGeom prst="rect">
                <a:avLst/>
              </a:prstGeom>
              <a:blipFill rotWithShape="0">
                <a:blip r:embed="rId2"/>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Rectángulo 2"/>
              <p:cNvSpPr/>
              <p:nvPr/>
            </p:nvSpPr>
            <p:spPr>
              <a:xfrm>
                <a:off x="1057997" y="1302262"/>
                <a:ext cx="9221273" cy="4463722"/>
              </a:xfrm>
              <a:prstGeom prst="rect">
                <a:avLst/>
              </a:prstGeom>
            </p:spPr>
            <p:txBody>
              <a:bodyPr wrap="square">
                <a:spAutoFit/>
              </a:bodyPr>
              <a:lstStyle/>
              <a:p>
                <a:pPr algn="just">
                  <a:lnSpc>
                    <a:spcPct val="107000"/>
                  </a:lnSpc>
                  <a:spcAft>
                    <a:spcPts val="0"/>
                  </a:spcAft>
                </a:pPr>
                <a:r>
                  <a:rPr lang="es-CL" dirty="0">
                    <a:latin typeface="Times New Roman" panose="02020603050405020304" pitchFamily="18" charset="0"/>
                    <a:ea typeface="Calibri" panose="020F0502020204030204" pitchFamily="34" charset="0"/>
                    <a:cs typeface="Times New Roman" panose="02020603050405020304" pitchFamily="18" charset="0"/>
                  </a:rPr>
                  <a:t>donde:         </a:t>
                </a:r>
                <a14:m>
                  <m:oMath xmlns:m="http://schemas.openxmlformats.org/officeDocument/2006/math">
                    <m:r>
                      <a:rPr lang="es-CL" sz="2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s-CL" sz="2800" dirty="0">
                    <a:solidFill>
                      <a:srgbClr val="0033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ctr">
                  <a:lnSpc>
                    <a:spcPct val="107000"/>
                  </a:lnSpc>
                  <a:spcAft>
                    <a:spcPts val="0"/>
                  </a:spcAft>
                </a:pPr>
                <a:r>
                  <a:rPr lang="es-CL" sz="2800" b="1" dirty="0">
                    <a:solidFill>
                      <a:srgbClr val="0033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borderBox>
                      <m:borderBoxPr>
                        <m:ctrlP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borderBoxPr>
                      <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𝒍𝒏</m:t>
                            </m:r>
                          </m:sub>
                        </m:s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𝟐</m:t>
                                </m:r>
                              </m:sub>
                            </m:s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𝟏</m:t>
                                </m:r>
                              </m:sub>
                            </m:sSub>
                          </m:num>
                          <m:den>
                            <m:func>
                              <m:func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𝐥𝐧</m:t>
                                </m:r>
                              </m:fName>
                              <m:e>
                                <m:d>
                                  <m:d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𝟐</m:t>
                                            </m:r>
                                          </m:sub>
                                        </m:sSub>
                                      </m:num>
                                      <m:den>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𝟏</m:t>
                                            </m:r>
                                          </m:sub>
                                        </m:sSub>
                                      </m:den>
                                    </m:f>
                                  </m:e>
                                </m:d>
                              </m:e>
                            </m:func>
                          </m:den>
                        </m:f>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r>
                          <a:rPr lang="es-CL" sz="2800" b="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e>
                    </m:borderBox>
                  </m:oMath>
                </a14:m>
                <a:endParaRPr lang="es-CL"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Esta expresión es válida para cualquier configuración de flujo: contracorriente, paralelo, condensación o evaporación.</a:t>
                </a:r>
              </a:p>
              <a:p>
                <a:pPr algn="just">
                  <a:lnSpc>
                    <a:spcPct val="107000"/>
                  </a:lnSpc>
                  <a:spcAft>
                    <a:spcPts val="0"/>
                  </a:spcAft>
                </a:pP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Se puede observar que en la ecuación si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ΔT</a:t>
                </a:r>
                <a:r>
                  <a:rPr lang="es-CL" sz="2000" baseline="-25000" dirty="0">
                    <a:effectLst/>
                    <a:latin typeface="Times New Roman" panose="02020603050405020304" pitchFamily="18" charset="0"/>
                    <a:ea typeface="Calibri" panose="020F0502020204030204" pitchFamily="34" charset="0"/>
                    <a:cs typeface="Times New Roman" panose="02020603050405020304" pitchFamily="18" charset="0"/>
                  </a:rPr>
                  <a:t>1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ΔT</a:t>
                </a:r>
                <a:r>
                  <a:rPr lang="es-CL" sz="20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s-CL" dirty="0">
                    <a:effectLst/>
                    <a:latin typeface="Times New Roman" panose="02020603050405020304" pitchFamily="18" charset="0"/>
                    <a:ea typeface="Calibri" panose="020F0502020204030204" pitchFamily="34" charset="0"/>
                    <a:cs typeface="Times New Roman" panose="02020603050405020304" pitchFamily="18" charset="0"/>
                  </a:rPr>
                  <a:t>, la expresión se hace indeterminada. En tal caso se puede aplicar la regla de </a:t>
                </a:r>
                <a:r>
                  <a:rPr lang="es-CL" dirty="0" err="1">
                    <a:effectLst/>
                    <a:latin typeface="Times New Roman" panose="02020603050405020304" pitchFamily="18" charset="0"/>
                    <a:ea typeface="Calibri" panose="020F0502020204030204" pitchFamily="34" charset="0"/>
                    <a:cs typeface="Times New Roman" panose="02020603050405020304" pitchFamily="18" charset="0"/>
                  </a:rPr>
                  <a:t>l’Hôpital</a:t>
                </a:r>
                <a:r>
                  <a:rPr lang="es-CL" dirty="0">
                    <a:effectLst/>
                    <a:latin typeface="Times New Roman" panose="02020603050405020304" pitchFamily="18" charset="0"/>
                    <a:ea typeface="Calibri" panose="020F0502020204030204" pitchFamily="34" charset="0"/>
                    <a:cs typeface="Times New Roman" panose="02020603050405020304" pitchFamily="18" charset="0"/>
                  </a:rPr>
                  <a:t>  y la expresión se reduce a:</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CL" sz="2400" b="1" i="1">
                          <a:effectLst/>
                          <a:latin typeface="Cambria Math" panose="02040503050406030204" pitchFamily="18" charset="0"/>
                          <a:ea typeface="Calibri" panose="020F0502020204030204" pitchFamily="34" charset="0"/>
                          <a:cs typeface="Times New Roman" panose="02020603050405020304" pitchFamily="18" charset="0"/>
                        </a:rPr>
                        <m:t>𝒒</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𝑼</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𝑨</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𝜟</m:t>
                      </m:r>
                      <m:r>
                        <a:rPr lang="es-CL" sz="2400" b="1" i="1">
                          <a:effectLst/>
                          <a:latin typeface="Cambria Math" panose="02040503050406030204" pitchFamily="18" charset="0"/>
                          <a:ea typeface="Calibri" panose="020F0502020204030204" pitchFamily="34" charset="0"/>
                          <a:cs typeface="Times New Roman" panose="02020603050405020304" pitchFamily="18" charset="0"/>
                        </a:rPr>
                        <m:t>𝑻</m:t>
                      </m:r>
                    </m:oMath>
                  </m:oMathPara>
                </a14:m>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1057997" y="1302262"/>
                <a:ext cx="9221273" cy="4463722"/>
              </a:xfrm>
              <a:prstGeom prst="rect">
                <a:avLst/>
              </a:prstGeom>
              <a:blipFill>
                <a:blip r:embed="rId3"/>
                <a:stretch>
                  <a:fillRect l="-595" r="-595"/>
                </a:stretch>
              </a:blipFill>
            </p:spPr>
            <p:txBody>
              <a:bodyPr/>
              <a:lstStyle/>
              <a:p>
                <a:r>
                  <a:rPr lang="es-CL">
                    <a:noFill/>
                  </a:rPr>
                  <a:t> </a:t>
                </a:r>
              </a:p>
            </p:txBody>
          </p:sp>
        </mc:Fallback>
      </mc:AlternateContent>
    </p:spTree>
    <p:extLst>
      <p:ext uri="{BB962C8B-B14F-4D97-AF65-F5344CB8AC3E}">
        <p14:creationId xmlns:p14="http://schemas.microsoft.com/office/powerpoint/2010/main" val="559641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468190" y="1577551"/>
                <a:ext cx="9890975" cy="4947701"/>
              </a:xfrm>
              <a:prstGeom prst="rect">
                <a:avLst/>
              </a:prstGeom>
            </p:spPr>
            <p:txBody>
              <a:bodyPr wrap="square">
                <a:spAutoFit/>
              </a:bodyPr>
              <a:lstStyle/>
              <a:p>
                <a:pPr algn="just">
                  <a:lnSpc>
                    <a:spcPct val="107000"/>
                  </a:lnSpc>
                  <a:spcAft>
                    <a:spcPts val="0"/>
                  </a:spcAft>
                </a:pPr>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Intercambiadores de varios pasos (tubo-coraza)</a:t>
                </a:r>
                <a:endParaRPr lang="es-CL"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Para intercambiadores de más de un paso, la expresión:</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14:m>
                  <m:oMath xmlns:m="http://schemas.openxmlformats.org/officeDocument/2006/math">
                    <m:r>
                      <a:rPr lang="es-CL" sz="2000" b="1" i="1">
                        <a:effectLst/>
                        <a:latin typeface="Cambria Math" panose="02040503050406030204" pitchFamily="18" charset="0"/>
                        <a:ea typeface="Calibri" panose="020F0502020204030204" pitchFamily="34" charset="0"/>
                        <a:cs typeface="Times New Roman" panose="02020603050405020304" pitchFamily="18" charset="0"/>
                      </a:rPr>
                      <m:t>𝒒</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𝑼</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𝑨</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0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000" b="1" i="1">
                            <a:effectLst/>
                            <a:latin typeface="Cambria Math" panose="02040503050406030204" pitchFamily="18" charset="0"/>
                            <a:ea typeface="Calibri" panose="020F0502020204030204" pitchFamily="34" charset="0"/>
                            <a:cs typeface="Times New Roman" panose="02020603050405020304" pitchFamily="18" charset="0"/>
                          </a:rPr>
                          <m:t>𝒍𝒏</m:t>
                        </m:r>
                        <m:r>
                          <a:rPr lang="es-CL" sz="2000" b="1" i="1">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s-CL"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Se debe corregir mediante un factor de corrección F en la forma:</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14:m>
                  <m:oMathPara xmlns:m="http://schemas.openxmlformats.org/officeDocument/2006/math">
                    <m:oMathParaPr>
                      <m:jc m:val="centerGroup"/>
                    </m:oMathParaPr>
                    <m:oMath xmlns:m="http://schemas.openxmlformats.org/officeDocument/2006/math">
                      <m:borderBox>
                        <m:borderBoxPr>
                          <m:ctrlPr>
                            <a:rPr lang="es-CL" sz="2800" i="1" smtClean="0">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ctrlPr>
                        </m:borderBoxPr>
                        <m:e>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𝒒</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𝑼</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𝑨</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𝑭</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𝜟</m:t>
                          </m:r>
                          <m:sSub>
                            <m:sSubPr>
                              <m:ctrlP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𝑻</m:t>
                              </m:r>
                            </m:e>
                            <m:sub>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𝒍𝒏</m:t>
                              </m:r>
                              <m:r>
                                <a:rPr lang="es-CL" sz="2800" b="1" i="1">
                                  <a:solidFill>
                                    <a:srgbClr val="C00000"/>
                                  </a:solidFill>
                                  <a:effectLst/>
                                  <a:latin typeface="Cambria Math" panose="02040503050406030204" pitchFamily="18" charset="0"/>
                                  <a:ea typeface="Calibri" panose="020F0502020204030204" pitchFamily="34" charset="0"/>
                                  <a:cs typeface="Times New Roman" panose="02020603050405020304" pitchFamily="18" charset="0"/>
                                </a:rPr>
                                <m:t> </m:t>
                              </m:r>
                            </m:sub>
                          </m:sSub>
                        </m:e>
                      </m:borderBox>
                    </m:oMath>
                  </m:oMathPara>
                </a14:m>
                <a:endParaRPr lang="es-CL"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El valor del factor de corrección F es función de la geometría y del número de pasos de los fluidos en un intercambiador.</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468190" y="1577551"/>
                <a:ext cx="9890975" cy="4947701"/>
              </a:xfrm>
              <a:prstGeom prst="rect">
                <a:avLst/>
              </a:prstGeom>
              <a:blipFill>
                <a:blip r:embed="rId2"/>
                <a:stretch>
                  <a:fillRect l="-1295" t="-1356" r="-617"/>
                </a:stretch>
              </a:blipFill>
            </p:spPr>
            <p:txBody>
              <a:bodyPr/>
              <a:lstStyle/>
              <a:p>
                <a:r>
                  <a:rPr lang="es-CL">
                    <a:noFill/>
                  </a:rPr>
                  <a:t> </a:t>
                </a:r>
              </a:p>
            </p:txBody>
          </p:sp>
        </mc:Fallback>
      </mc:AlternateContent>
    </p:spTree>
    <p:extLst>
      <p:ext uri="{BB962C8B-B14F-4D97-AF65-F5344CB8AC3E}">
        <p14:creationId xmlns:p14="http://schemas.microsoft.com/office/powerpoint/2010/main" val="1834436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081826" y="847040"/>
                <a:ext cx="10522039" cy="5021952"/>
              </a:xfrm>
              <a:prstGeom prst="rect">
                <a:avLst/>
              </a:prstGeom>
            </p:spPr>
            <p:txBody>
              <a:bodyPr wrap="square">
                <a:spAutoFit/>
              </a:bodyPr>
              <a:lstStyle/>
              <a:p>
                <a:pPr algn="just">
                  <a:lnSpc>
                    <a:spcPct val="107000"/>
                  </a:lnSpc>
                  <a:spcAft>
                    <a:spcPts val="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Los factores F se encuentran en gráficos para varios tipos de intercambiadores. </a:t>
                </a:r>
              </a:p>
              <a:p>
                <a:pPr algn="just">
                  <a:lnSpc>
                    <a:spcPct val="107000"/>
                  </a:lnSpc>
                  <a:spcAft>
                    <a:spcPts val="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En estos gráficos los parámetros P y R valen lo siguiente:</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14:m>
                  <m:oMath xmlns:m="http://schemas.openxmlformats.org/officeDocument/2006/math">
                    <m:r>
                      <a:rPr lang="es-ES" sz="2800" b="1" i="1" smtClean="0">
                        <a:effectLst/>
                        <a:latin typeface="Cambria Math" panose="02040503050406030204" pitchFamily="18" charset="0"/>
                        <a:ea typeface="Calibri" panose="020F0502020204030204" pitchFamily="34" charset="0"/>
                        <a:cs typeface="Times New Roman" panose="02020603050405020304" pitchFamily="18" charset="0"/>
                      </a:rPr>
                      <m:t>𝑷</m:t>
                    </m:r>
                    <m:r>
                      <a:rPr lang="es-CL" sz="2800" b="1"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𝒕</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𝒔𝒂𝒍𝒊𝒅𝒂</m:t>
                                </m:r>
                              </m:sub>
                            </m:sSub>
                          </m:sub>
                        </m:sSub>
                        <m:r>
                          <a:rPr lang="es-CL" sz="2800" b="1"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𝒕</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𝒆𝒏𝒕𝒓𝒂𝒅𝒂</m:t>
                                </m:r>
                              </m:sub>
                            </m:sSub>
                          </m:sub>
                        </m:sSub>
                      </m:num>
                      <m:den>
                        <m:sSub>
                          <m:sSubPr>
                            <m:ctrlPr>
                              <a:rPr lang="es-CL" sz="2800" b="1" i="1">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latin typeface="Cambria Math" panose="02040503050406030204" pitchFamily="18" charset="0"/>
                                    <a:ea typeface="Calibri" panose="020F0502020204030204" pitchFamily="34" charset="0"/>
                                    <a:cs typeface="Times New Roman" panose="02020603050405020304" pitchFamily="18" charset="0"/>
                                  </a:rPr>
                                  <m:t>𝒔</m:t>
                                </m:r>
                              </m:e>
                              <m:sub>
                                <m:r>
                                  <a:rPr lang="es-CL" sz="2800" b="1" i="1">
                                    <a:latin typeface="Cambria Math" panose="02040503050406030204" pitchFamily="18" charset="0"/>
                                    <a:ea typeface="Calibri" panose="020F0502020204030204" pitchFamily="34" charset="0"/>
                                    <a:cs typeface="Times New Roman" panose="02020603050405020304" pitchFamily="18" charset="0"/>
                                  </a:rPr>
                                  <m:t>𝒆𝒏𝒕𝒓𝒂𝒅𝒂</m:t>
                                </m:r>
                              </m:sub>
                            </m:sSub>
                          </m:sub>
                        </m:sSub>
                        <m:r>
                          <a:rPr lang="es-CL" sz="2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CL" sz="2800" b="1" i="1">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latin typeface="Cambria Math" panose="02040503050406030204" pitchFamily="18" charset="0"/>
                                    <a:ea typeface="Calibri" panose="020F0502020204030204" pitchFamily="34" charset="0"/>
                                    <a:cs typeface="Times New Roman" panose="02020603050405020304" pitchFamily="18" charset="0"/>
                                  </a:rPr>
                                  <m:t>𝒕</m:t>
                                </m:r>
                              </m:e>
                              <m:sub>
                                <m:r>
                                  <a:rPr lang="es-CL" sz="2800" b="1" i="1">
                                    <a:latin typeface="Cambria Math" panose="02040503050406030204" pitchFamily="18" charset="0"/>
                                    <a:ea typeface="Calibri" panose="020F0502020204030204" pitchFamily="34" charset="0"/>
                                    <a:cs typeface="Times New Roman" panose="02020603050405020304" pitchFamily="18" charset="0"/>
                                  </a:rPr>
                                  <m:t>𝒆𝒏𝒕𝒓𝒂𝒅𝒂</m:t>
                                </m:r>
                              </m:sub>
                            </m:sSub>
                          </m:sub>
                        </m:sSub>
                      </m:den>
                    </m:f>
                  </m:oMath>
                </a14:m>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0"/>
                  </a:spcAft>
                </a:pPr>
                <a:endParaRPr lang="es-CL"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endParaRPr lang="es-CL"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donde                 </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s-CL"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s</a:t>
                </a:r>
                <a:r>
                  <a:rPr lang="es-CL" sz="20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temperatura en el lado de la carcasa (Shell)</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s-CL"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s-CL" sz="20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temperatura en el lado de los tubos </a:t>
                </a:r>
                <a:r>
                  <a:rPr lang="es-CL" sz="2000" dirty="0">
                    <a:latin typeface="Times New Roman" panose="02020603050405020304" pitchFamily="18" charset="0"/>
                    <a:ea typeface="Calibri" panose="020F0502020204030204" pitchFamily="34" charset="0"/>
                    <a:cs typeface="Times New Roman" panose="02020603050405020304" pitchFamily="18" charset="0"/>
                  </a:rPr>
                  <a:t>(</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tubes</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0"/>
                  </a:spcAft>
                </a:pP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800" b="1" dirty="0">
                    <a:effectLst/>
                    <a:ea typeface="Calibri" panose="020F0502020204030204" pitchFamily="34" charset="0"/>
                    <a:cs typeface="Times New Roman" panose="02020603050405020304" pitchFamily="18" charset="0"/>
                  </a:rPr>
                  <a:t>R </a:t>
                </a:r>
                <a14:m>
                  <m:oMath xmlns:m="http://schemas.openxmlformats.org/officeDocument/2006/math">
                    <m:r>
                      <a:rPr lang="es-CL" sz="2800" b="1"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𝒎</m:t>
                                    </m:r>
                                  </m:e>
                                </m:acc>
                                <m:r>
                                  <a:rPr lang="es-CL" sz="2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𝑪</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𝒑</m:t>
                                    </m:r>
                                  </m:sub>
                                </m:sSub>
                              </m:e>
                            </m:d>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𝒕𝒖𝒃𝒐𝒔</m:t>
                            </m:r>
                          </m:sub>
                        </m:sSub>
                      </m:num>
                      <m:den>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acc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𝒎</m:t>
                                    </m:r>
                                  </m:e>
                                </m:acc>
                                <m:r>
                                  <a:rPr lang="es-CL" sz="2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𝑪</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𝒑</m:t>
                                    </m:r>
                                  </m:sub>
                                </m:sSub>
                              </m:e>
                            </m:d>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𝒄𝒐𝒓𝒂𝒛𝒂</m:t>
                            </m:r>
                          </m:sub>
                        </m:sSub>
                      </m:den>
                    </m:f>
                  </m:oMath>
                </a14:m>
                <a:r>
                  <a:rPr lang="es-CL" sz="2800" b="1"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𝑪</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𝒕</m:t>
                            </m:r>
                          </m:sub>
                        </m:sSub>
                      </m:num>
                      <m:den>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𝑪</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𝒔</m:t>
                            </m:r>
                          </m:sub>
                        </m:sSub>
                      </m:den>
                    </m:f>
                  </m:oMath>
                </a14:m>
                <a:r>
                  <a:rPr lang="es-CL" sz="2800" b="1"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𝒔</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𝒆𝒏𝒕𝒓𝒂𝒅𝒂</m:t>
                                </m:r>
                              </m:sub>
                            </m:sSub>
                          </m:sub>
                        </m:sSub>
                        <m:r>
                          <a:rPr lang="es-CL" sz="2800" b="1"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𝒔</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𝒔𝒂𝒍𝒊𝒅𝒂</m:t>
                                </m:r>
                              </m:sub>
                            </m:sSub>
                          </m:sub>
                        </m:sSub>
                        <m:r>
                          <a:rPr lang="es-CL" sz="2800" b="1" i="1">
                            <a:effectLst/>
                            <a:latin typeface="Cambria Math" panose="02040503050406030204" pitchFamily="18" charset="0"/>
                            <a:ea typeface="Calibri" panose="020F0502020204030204" pitchFamily="34" charset="0"/>
                            <a:cs typeface="Times New Roman" panose="02020603050405020304" pitchFamily="18" charset="0"/>
                          </a:rPr>
                          <m:t> </m:t>
                        </m:r>
                      </m:num>
                      <m:den>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𝒕</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𝒔𝒂𝒍𝒊𝒅𝒂</m:t>
                                </m:r>
                              </m:sub>
                            </m:sSub>
                          </m:sub>
                        </m:sSub>
                        <m:r>
                          <a:rPr lang="es-CL" sz="2800" b="1"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s-CL" sz="2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effectLst/>
                                    <a:latin typeface="Cambria Math" panose="02040503050406030204" pitchFamily="18" charset="0"/>
                                    <a:ea typeface="Calibri" panose="020F0502020204030204" pitchFamily="34" charset="0"/>
                                    <a:cs typeface="Times New Roman" panose="02020603050405020304" pitchFamily="18" charset="0"/>
                                  </a:rPr>
                                  <m:t>𝒕</m:t>
                                </m:r>
                              </m:e>
                              <m:sub>
                                <m:r>
                                  <a:rPr lang="es-CL" sz="2800" b="1" i="1">
                                    <a:effectLst/>
                                    <a:latin typeface="Cambria Math" panose="02040503050406030204" pitchFamily="18" charset="0"/>
                                    <a:ea typeface="Calibri" panose="020F0502020204030204" pitchFamily="34" charset="0"/>
                                    <a:cs typeface="Times New Roman" panose="02020603050405020304" pitchFamily="18" charset="0"/>
                                  </a:rPr>
                                  <m:t>𝒆𝒏𝒕𝒓𝒂𝒅𝒂</m:t>
                                </m:r>
                              </m:sub>
                            </m:sSub>
                          </m:sub>
                        </m:sSub>
                      </m:den>
                    </m:f>
                  </m:oMath>
                </a14:m>
                <a:endParaRPr lang="es-CL" sz="28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081826" y="847040"/>
                <a:ext cx="10522039" cy="5021952"/>
              </a:xfrm>
              <a:prstGeom prst="rect">
                <a:avLst/>
              </a:prstGeom>
              <a:blipFill>
                <a:blip r:embed="rId2"/>
                <a:stretch>
                  <a:fillRect l="-1158" t="-728"/>
                </a:stretch>
              </a:blipFill>
            </p:spPr>
            <p:txBody>
              <a:bodyPr/>
              <a:lstStyle/>
              <a:p>
                <a:r>
                  <a:rPr lang="es-CL">
                    <a:noFill/>
                  </a:rPr>
                  <a:t> </a:t>
                </a:r>
              </a:p>
            </p:txBody>
          </p:sp>
        </mc:Fallback>
      </mc:AlternateContent>
    </p:spTree>
    <p:extLst>
      <p:ext uri="{BB962C8B-B14F-4D97-AF65-F5344CB8AC3E}">
        <p14:creationId xmlns:p14="http://schemas.microsoft.com/office/powerpoint/2010/main" val="64397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AA903-0CF5-4411-99C9-9073B274EBB2}"/>
              </a:ext>
            </a:extLst>
          </p:cNvPr>
          <p:cNvSpPr>
            <a:spLocks noGrp="1"/>
          </p:cNvSpPr>
          <p:nvPr>
            <p:ph type="title"/>
          </p:nvPr>
        </p:nvSpPr>
        <p:spPr/>
        <p:txBody>
          <a:bodyPr/>
          <a:lstStyle/>
          <a:p>
            <a:r>
              <a:rPr lang="es-ES" dirty="0"/>
              <a:t>¿Que es?</a:t>
            </a:r>
            <a:endParaRPr lang="es-CL" dirty="0"/>
          </a:p>
        </p:txBody>
      </p:sp>
      <p:pic>
        <p:nvPicPr>
          <p:cNvPr id="2050" name="Picture 2" descr="Introduction of Heat Exchangers | Piping Analysis - YouTube">
            <a:extLst>
              <a:ext uri="{FF2B5EF4-FFF2-40B4-BE49-F238E27FC236}">
                <a16:creationId xmlns:a16="http://schemas.microsoft.com/office/drawing/2014/main" id="{269979BF-9AD1-4189-AC8C-AE5D5AAC2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626" y="1384916"/>
            <a:ext cx="9485297" cy="533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105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C3120F5-33A6-480E-B184-86CEB4126584}"/>
              </a:ext>
            </a:extLst>
          </p:cNvPr>
          <p:cNvPicPr>
            <a:picLocks noChangeAspect="1"/>
          </p:cNvPicPr>
          <p:nvPr/>
        </p:nvPicPr>
        <p:blipFill>
          <a:blip r:embed="rId2"/>
          <a:stretch>
            <a:fillRect/>
          </a:stretch>
        </p:blipFill>
        <p:spPr>
          <a:xfrm>
            <a:off x="2818197" y="349065"/>
            <a:ext cx="6324600" cy="64293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9801A9D7-E0D1-4758-9F15-58B9ED559E9A}"/>
                  </a:ext>
                </a:extLst>
              </p14:cNvPr>
              <p14:cNvContentPartPr/>
              <p14:nvPr/>
            </p14:nvContentPartPr>
            <p14:xfrm>
              <a:off x="3543120" y="3333600"/>
              <a:ext cx="2686680" cy="1613520"/>
            </p14:xfrm>
          </p:contentPart>
        </mc:Choice>
        <mc:Fallback xmlns="">
          <p:pic>
            <p:nvPicPr>
              <p:cNvPr id="3" name="Entrada de lápiz 2">
                <a:extLst>
                  <a:ext uri="{FF2B5EF4-FFF2-40B4-BE49-F238E27FC236}">
                    <a16:creationId xmlns:a16="http://schemas.microsoft.com/office/drawing/2014/main" id="{9801A9D7-E0D1-4758-9F15-58B9ED559E9A}"/>
                  </a:ext>
                </a:extLst>
              </p:cNvPr>
              <p:cNvPicPr/>
              <p:nvPr/>
            </p:nvPicPr>
            <p:blipFill>
              <a:blip r:embed="rId4"/>
              <a:stretch>
                <a:fillRect/>
              </a:stretch>
            </p:blipFill>
            <p:spPr>
              <a:xfrm>
                <a:off x="3533760" y="3324240"/>
                <a:ext cx="2705400" cy="1632240"/>
              </a:xfrm>
              <a:prstGeom prst="rect">
                <a:avLst/>
              </a:prstGeom>
            </p:spPr>
          </p:pic>
        </mc:Fallback>
      </mc:AlternateContent>
    </p:spTree>
    <p:extLst>
      <p:ext uri="{BB962C8B-B14F-4D97-AF65-F5344CB8AC3E}">
        <p14:creationId xmlns:p14="http://schemas.microsoft.com/office/powerpoint/2010/main" val="2223690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D0ABD8-8C11-4AB9-BE1A-3037EC186CDB}"/>
              </a:ext>
            </a:extLst>
          </p:cNvPr>
          <p:cNvPicPr>
            <a:picLocks noChangeAspect="1"/>
          </p:cNvPicPr>
          <p:nvPr/>
        </p:nvPicPr>
        <p:blipFill>
          <a:blip r:embed="rId2"/>
          <a:stretch>
            <a:fillRect/>
          </a:stretch>
        </p:blipFill>
        <p:spPr>
          <a:xfrm>
            <a:off x="3281362" y="185737"/>
            <a:ext cx="5629275" cy="6486525"/>
          </a:xfrm>
          <a:prstGeom prst="rect">
            <a:avLst/>
          </a:prstGeom>
        </p:spPr>
      </p:pic>
    </p:spTree>
    <p:extLst>
      <p:ext uri="{BB962C8B-B14F-4D97-AF65-F5344CB8AC3E}">
        <p14:creationId xmlns:p14="http://schemas.microsoft.com/office/powerpoint/2010/main" val="25583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69702" y="268038"/>
            <a:ext cx="10045520" cy="2554545"/>
          </a:xfrm>
          <a:prstGeom prst="rect">
            <a:avLst/>
          </a:prstGeom>
        </p:spPr>
        <p:txBody>
          <a:bodyPr wrap="square">
            <a:spAutoFit/>
          </a:bodyPr>
          <a:lstStyle/>
          <a:p>
            <a:pPr marL="450215" algn="just">
              <a:spcAft>
                <a:spcPts val="0"/>
              </a:spcAft>
            </a:pPr>
            <a:r>
              <a:rPr lang="es-CL" sz="2000" b="1" i="1" kern="50" dirty="0">
                <a:latin typeface="Times New Roman" panose="02020603050405020304" pitchFamily="18" charset="0"/>
                <a:ea typeface="SimSun" panose="02010600030101010101" pitchFamily="2" charset="-122"/>
                <a:cs typeface="Mangal" panose="02040503050203030202" pitchFamily="18" charset="0"/>
              </a:rPr>
              <a:t>Un intercambiador de tubos concéntricos en contraflujo se usa para enfriar el aceite lubricante  del motor de una turbina de gas industrial. El flujo de agua de enfriamiento a través del tubo interno, de diámetro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2,5 cm </a:t>
            </a:r>
            <a:r>
              <a:rPr lang="es-CL" sz="2000" b="1" i="1" kern="50" dirty="0">
                <a:latin typeface="Times New Roman" panose="02020603050405020304" pitchFamily="18" charset="0"/>
                <a:ea typeface="SimSun" panose="02010600030101010101" pitchFamily="2" charset="-122"/>
                <a:cs typeface="Mangal" panose="02040503050203030202" pitchFamily="18" charset="0"/>
              </a:rPr>
              <a:t>es de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0,2 kg/s</a:t>
            </a:r>
            <a:r>
              <a:rPr lang="es-CL" sz="2000" b="1" i="1" kern="50" dirty="0">
                <a:latin typeface="Times New Roman" panose="02020603050405020304" pitchFamily="18" charset="0"/>
                <a:ea typeface="SimSun" panose="02010600030101010101" pitchFamily="2" charset="-122"/>
                <a:cs typeface="Mangal" panose="02040503050203030202" pitchFamily="18" charset="0"/>
              </a:rPr>
              <a:t>, mientras que el flujo de aceite a través del anillo externo de diámetro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4,5 cm </a:t>
            </a:r>
            <a:r>
              <a:rPr lang="es-CL" sz="2000" b="1" i="1" kern="50" dirty="0">
                <a:latin typeface="Times New Roman" panose="02020603050405020304" pitchFamily="18" charset="0"/>
                <a:ea typeface="SimSun" panose="02010600030101010101" pitchFamily="2" charset="-122"/>
                <a:cs typeface="Mangal" panose="02040503050203030202" pitchFamily="18" charset="0"/>
              </a:rPr>
              <a:t>es de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0,1 kg/s</a:t>
            </a:r>
            <a:r>
              <a:rPr lang="es-CL" sz="2000" b="1" i="1" kern="50" dirty="0">
                <a:latin typeface="Times New Roman" panose="02020603050405020304" pitchFamily="18" charset="0"/>
                <a:ea typeface="SimSun" panose="02010600030101010101" pitchFamily="2" charset="-122"/>
                <a:cs typeface="Mangal" panose="02040503050203030202" pitchFamily="18" charset="0"/>
              </a:rPr>
              <a:t>. El aceite y el agua entran a temperaturas de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100 y 30 °C respectivamente</a:t>
            </a:r>
            <a:r>
              <a:rPr lang="es-CL" sz="2000" b="1" i="1" kern="50" dirty="0">
                <a:latin typeface="Times New Roman" panose="02020603050405020304" pitchFamily="18" charset="0"/>
                <a:ea typeface="SimSun" panose="02010600030101010101" pitchFamily="2" charset="-122"/>
                <a:cs typeface="Mangal" panose="02040503050203030202" pitchFamily="18" charset="0"/>
              </a:rPr>
              <a:t>. ¿Qué longitud debe tener el tubo si la temperatura de salida debe ser 60 °C ? Considere un coeficiente de convección para el flujo de agua de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2.250 (W/m</a:t>
            </a:r>
            <a:r>
              <a:rPr lang="es-CL" sz="2000" b="1" i="1" kern="50" baseline="30000" dirty="0">
                <a:solidFill>
                  <a:srgbClr val="FFFF00"/>
                </a:solidFill>
                <a:latin typeface="Times New Roman" panose="02020603050405020304" pitchFamily="18" charset="0"/>
                <a:ea typeface="SimSun" panose="02010600030101010101" pitchFamily="2" charset="-122"/>
                <a:cs typeface="Mangal" panose="02040503050203030202" pitchFamily="18" charset="0"/>
              </a:rPr>
              <a:t>2</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·K)</a:t>
            </a:r>
            <a:r>
              <a:rPr lang="es-CL" sz="2000" b="1" i="1" kern="50" dirty="0">
                <a:latin typeface="Times New Roman" panose="02020603050405020304" pitchFamily="18" charset="0"/>
                <a:ea typeface="SimSun" panose="02010600030101010101" pitchFamily="2" charset="-122"/>
                <a:cs typeface="Mangal" panose="02040503050203030202" pitchFamily="18" charset="0"/>
              </a:rPr>
              <a:t> y para el flujo de aceite de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38,4 (W/m</a:t>
            </a:r>
            <a:r>
              <a:rPr lang="es-CL" sz="2000" b="1" i="1" kern="50" baseline="30000" dirty="0">
                <a:solidFill>
                  <a:srgbClr val="FFFF00"/>
                </a:solidFill>
                <a:latin typeface="Times New Roman" panose="02020603050405020304" pitchFamily="18" charset="0"/>
                <a:ea typeface="SimSun" panose="02010600030101010101" pitchFamily="2" charset="-122"/>
                <a:cs typeface="Mangal" panose="02040503050203030202" pitchFamily="18" charset="0"/>
              </a:rPr>
              <a:t>2</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·K)</a:t>
            </a:r>
            <a:r>
              <a:rPr lang="es-CL" sz="2000" b="1" i="1" kern="50" dirty="0">
                <a:latin typeface="Times New Roman" panose="02020603050405020304" pitchFamily="18" charset="0"/>
                <a:ea typeface="SimSun" panose="02010600030101010101" pitchFamily="2" charset="-122"/>
                <a:cs typeface="Mangal" panose="02040503050203030202" pitchFamily="18" charset="0"/>
              </a:rPr>
              <a:t>.  </a:t>
            </a:r>
          </a:p>
          <a:p>
            <a:pPr marL="450215" algn="just">
              <a:spcAft>
                <a:spcPts val="0"/>
              </a:spcAft>
            </a:pPr>
            <a:r>
              <a:rPr lang="es-CL" sz="2000" b="1" i="1" kern="50" dirty="0" err="1">
                <a:latin typeface="Times New Roman" panose="02020603050405020304" pitchFamily="18" charset="0"/>
                <a:ea typeface="SimSun" panose="02010600030101010101" pitchFamily="2" charset="-122"/>
                <a:cs typeface="Mangal" panose="02040503050203030202" pitchFamily="18" charset="0"/>
              </a:rPr>
              <a:t>C</a:t>
            </a:r>
            <a:r>
              <a:rPr lang="es-CL" sz="2000" b="1" i="1" kern="50" baseline="-25000" dirty="0" err="1">
                <a:latin typeface="Times New Roman" panose="02020603050405020304" pitchFamily="18" charset="0"/>
                <a:ea typeface="SimSun" panose="02010600030101010101" pitchFamily="2" charset="-122"/>
                <a:cs typeface="Mangal" panose="02040503050203030202" pitchFamily="18" charset="0"/>
              </a:rPr>
              <a:t>p</a:t>
            </a:r>
            <a:r>
              <a:rPr lang="es-CL" sz="2000" b="1" i="1" kern="50" dirty="0">
                <a:latin typeface="Times New Roman" panose="02020603050405020304" pitchFamily="18" charset="0"/>
                <a:ea typeface="SimSun" panose="02010600030101010101" pitchFamily="2" charset="-122"/>
                <a:cs typeface="Mangal" panose="02040503050203030202" pitchFamily="18" charset="0"/>
              </a:rPr>
              <a:t> </a:t>
            </a:r>
            <a:r>
              <a:rPr lang="es-CL" sz="2000" b="1" i="1" kern="50" baseline="-25000" dirty="0">
                <a:latin typeface="Times New Roman" panose="02020603050405020304" pitchFamily="18" charset="0"/>
                <a:ea typeface="SimSun" panose="02010600030101010101" pitchFamily="2" charset="-122"/>
                <a:cs typeface="Mangal" panose="02040503050203030202" pitchFamily="18" charset="0"/>
              </a:rPr>
              <a:t>aceite </a:t>
            </a:r>
            <a:r>
              <a:rPr lang="es-CL" sz="2000" b="1" i="1" kern="50" dirty="0">
                <a:latin typeface="Times New Roman" panose="02020603050405020304" pitchFamily="18" charset="0"/>
                <a:ea typeface="SimSun" panose="02010600030101010101" pitchFamily="2" charset="-122"/>
                <a:cs typeface="Mangal" panose="02040503050203030202" pitchFamily="18" charset="0"/>
              </a:rPr>
              <a:t>= 2.131 (J/</a:t>
            </a:r>
            <a:r>
              <a:rPr lang="es-CL" sz="2000" b="1" i="1" kern="50" dirty="0" err="1">
                <a:latin typeface="Times New Roman" panose="02020603050405020304" pitchFamily="18" charset="0"/>
                <a:ea typeface="SimSun" panose="02010600030101010101" pitchFamily="2" charset="-122"/>
                <a:cs typeface="Mangal" panose="02040503050203030202" pitchFamily="18" charset="0"/>
              </a:rPr>
              <a:t>kg·K</a:t>
            </a:r>
            <a:r>
              <a:rPr lang="es-CL" sz="2000" b="1" i="1" kern="50" dirty="0">
                <a:latin typeface="Times New Roman" panose="02020603050405020304" pitchFamily="18" charset="0"/>
                <a:ea typeface="SimSun" panose="02010600030101010101" pitchFamily="2" charset="-122"/>
                <a:cs typeface="Mangal" panose="02040503050203030202" pitchFamily="18" charset="0"/>
              </a:rPr>
              <a:t>)  ;  </a:t>
            </a:r>
            <a:r>
              <a:rPr lang="es-CL" sz="2000" b="1" i="1" kern="50" dirty="0" err="1">
                <a:latin typeface="Times New Roman" panose="02020603050405020304" pitchFamily="18" charset="0"/>
                <a:ea typeface="SimSun" panose="02010600030101010101" pitchFamily="2" charset="-122"/>
                <a:cs typeface="Mangal" panose="02040503050203030202" pitchFamily="18" charset="0"/>
              </a:rPr>
              <a:t>C</a:t>
            </a:r>
            <a:r>
              <a:rPr lang="es-CL" sz="2000" b="1" i="1" kern="50" baseline="-25000" dirty="0" err="1">
                <a:latin typeface="Times New Roman" panose="02020603050405020304" pitchFamily="18" charset="0"/>
                <a:ea typeface="SimSun" panose="02010600030101010101" pitchFamily="2" charset="-122"/>
                <a:cs typeface="Mangal" panose="02040503050203030202" pitchFamily="18" charset="0"/>
              </a:rPr>
              <a:t>p</a:t>
            </a:r>
            <a:r>
              <a:rPr lang="es-CL" sz="2000" b="1" i="1" kern="50" baseline="-25000" dirty="0">
                <a:latin typeface="Times New Roman" panose="02020603050405020304" pitchFamily="18" charset="0"/>
                <a:ea typeface="SimSun" panose="02010600030101010101" pitchFamily="2" charset="-122"/>
                <a:cs typeface="Mangal" panose="02040503050203030202" pitchFamily="18" charset="0"/>
              </a:rPr>
              <a:t> agua </a:t>
            </a:r>
            <a:r>
              <a:rPr lang="es-CL" sz="2000" b="1" i="1" kern="50" dirty="0">
                <a:latin typeface="Times New Roman" panose="02020603050405020304" pitchFamily="18" charset="0"/>
                <a:ea typeface="SimSun" panose="02010600030101010101" pitchFamily="2" charset="-122"/>
                <a:cs typeface="Mangal" panose="02040503050203030202" pitchFamily="18" charset="0"/>
              </a:rPr>
              <a:t>= 4.178 (J/</a:t>
            </a:r>
            <a:r>
              <a:rPr lang="es-CL" sz="2000" b="1" i="1" kern="50" dirty="0" err="1">
                <a:latin typeface="Times New Roman" panose="02020603050405020304" pitchFamily="18" charset="0"/>
                <a:ea typeface="SimSun" panose="02010600030101010101" pitchFamily="2" charset="-122"/>
                <a:cs typeface="Mangal" panose="02040503050203030202" pitchFamily="18" charset="0"/>
              </a:rPr>
              <a:t>kg·K</a:t>
            </a:r>
            <a:r>
              <a:rPr lang="es-CL" sz="2000" b="1" i="1" kern="50" dirty="0">
                <a:latin typeface="Times New Roman" panose="02020603050405020304" pitchFamily="18" charset="0"/>
                <a:ea typeface="SimSun" panose="02010600030101010101" pitchFamily="2" charset="-122"/>
                <a:cs typeface="Mangal" panose="02040503050203030202" pitchFamily="18" charset="0"/>
              </a:rPr>
              <a:t>).   </a:t>
            </a:r>
            <a:endParaRPr lang="es-CL" sz="2000" b="1" i="1" kern="50" dirty="0">
              <a:effectLst/>
              <a:latin typeface="Liberation Serif"/>
              <a:ea typeface="SimSun" panose="02010600030101010101" pitchFamily="2" charset="-122"/>
              <a:cs typeface="Mangal" panose="02040503050203030202" pitchFamily="18" charset="0"/>
            </a:endParaRPr>
          </a:p>
        </p:txBody>
      </p:sp>
      <p:pic>
        <p:nvPicPr>
          <p:cNvPr id="3" name="Imagen 2"/>
          <p:cNvPicPr/>
          <p:nvPr/>
        </p:nvPicPr>
        <p:blipFill>
          <a:blip r:embed="rId2"/>
          <a:stretch>
            <a:fillRect/>
          </a:stretch>
        </p:blipFill>
        <p:spPr>
          <a:xfrm>
            <a:off x="6194738" y="3052293"/>
            <a:ext cx="4394932" cy="2034860"/>
          </a:xfrm>
          <a:prstGeom prst="rect">
            <a:avLst/>
          </a:prstGeom>
        </p:spPr>
      </p:pic>
      <mc:AlternateContent xmlns:mc="http://schemas.openxmlformats.org/markup-compatibility/2006" xmlns:a14="http://schemas.microsoft.com/office/drawing/2010/main">
        <mc:Choice Requires="a14">
          <p:sp>
            <p:nvSpPr>
              <p:cNvPr id="4" name="Rectángulo 3"/>
              <p:cNvSpPr/>
              <p:nvPr/>
            </p:nvSpPr>
            <p:spPr>
              <a:xfrm>
                <a:off x="811368" y="5291105"/>
                <a:ext cx="8693240" cy="1075487"/>
              </a:xfrm>
              <a:prstGeom prst="rect">
                <a:avLst/>
              </a:prstGeom>
            </p:spPr>
            <p:txBody>
              <a:bodyPr wrap="square">
                <a:spAutoFit/>
              </a:bodyPr>
              <a:lstStyle/>
              <a:p>
                <a:pPr marL="450215" algn="just">
                  <a:spcAft>
                    <a:spcPts val="0"/>
                  </a:spcAft>
                </a:pPr>
                <a:r>
                  <a:rPr lang="es-CL" sz="2000"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Cálculo del calor que entrega el aceite</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 </m:t>
                    </m:r>
                    <m:acc>
                      <m:accPr>
                        <m:chr m:val="̇"/>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acc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𝒎</m:t>
                        </m:r>
                      </m:e>
                    </m:acc>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𝒑</m:t>
                        </m:r>
                      </m:sub>
                    </m:sSub>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sub>
                        </m:sSub>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sub>
                        </m:sSub>
                      </m:e>
                    </m:d>
                  </m:oMath>
                </a14:m>
                <a:r>
                  <a:rPr lang="en-US"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n-US" sz="2000" i="1" kern="50">
                        <a:effectLst/>
                        <a:latin typeface="Cambria Math" panose="02040503050406030204" pitchFamily="18" charset="0"/>
                        <a:ea typeface="SimSun" panose="02010600030101010101" pitchFamily="2" charset="-122"/>
                        <a:cs typeface="Times New Roman" panose="02020603050405020304" pitchFamily="18" charset="0"/>
                      </a:rPr>
                      <m:t>0,1 </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𝑘𝑔</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𝑠</m:t>
                            </m:r>
                          </m:den>
                        </m:f>
                      </m:e>
                    </m:d>
                  </m:oMath>
                </a14:m>
                <a:r>
                  <a:rPr lang="en-US" sz="2000" kern="50" dirty="0">
                    <a:effectLst/>
                    <a:latin typeface="Times New Roman" panose="02020603050405020304" pitchFamily="18" charset="0"/>
                    <a:ea typeface="SimSun" panose="02010600030101010101" pitchFamily="2" charset="-122"/>
                    <a:cs typeface="Mangal" panose="02040503050203030202" pitchFamily="18" charset="0"/>
                  </a:rPr>
                  <a:t> 2.131 </a:t>
                </a:r>
                <a14:m>
                  <m:oMath xmlns:m="http://schemas.openxmlformats.org/officeDocument/2006/math">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𝐽</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𝑘𝑔</m:t>
                            </m:r>
                            <m:r>
                              <a:rPr lang="en-US"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𝐾</m:t>
                            </m:r>
                          </m:den>
                        </m:f>
                      </m:e>
                    </m:d>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kern="50">
                            <a:effectLst/>
                            <a:latin typeface="Cambria Math" panose="02040503050406030204" pitchFamily="18" charset="0"/>
                            <a:ea typeface="SimSun" panose="02010600030101010101" pitchFamily="2" charset="-122"/>
                            <a:cs typeface="Times New Roman" panose="02020603050405020304" pitchFamily="18" charset="0"/>
                          </a:rPr>
                          <m:t>100−60</m:t>
                        </m:r>
                      </m:e>
                    </m:d>
                  </m:oMath>
                </a14:m>
                <a:r>
                  <a:rPr lang="en-US" sz="2000" kern="50" dirty="0">
                    <a:effectLst/>
                    <a:latin typeface="Times New Roman" panose="02020603050405020304" pitchFamily="18" charset="0"/>
                    <a:ea typeface="SimSun" panose="02010600030101010101" pitchFamily="2" charset="-122"/>
                    <a:cs typeface="Mangal" panose="02040503050203030202" pitchFamily="18" charset="0"/>
                  </a:rPr>
                  <a:t>  =  </a:t>
                </a:r>
                <a:r>
                  <a:rPr lang="en-US"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8.524 W</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811368" y="5291105"/>
                <a:ext cx="8693240" cy="1075487"/>
              </a:xfrm>
              <a:prstGeom prst="rect">
                <a:avLst/>
              </a:prstGeom>
              <a:blipFill>
                <a:blip r:embed="rId3"/>
                <a:stretch>
                  <a:fillRect t="-3409" b="-89205"/>
                </a:stretch>
              </a:blipFill>
            </p:spPr>
            <p:txBody>
              <a:bodyPr/>
              <a:lstStyle/>
              <a:p>
                <a:r>
                  <a:rPr lang="es-CL">
                    <a:noFill/>
                  </a:rPr>
                  <a:t> </a:t>
                </a:r>
              </a:p>
            </p:txBody>
          </p:sp>
        </mc:Fallback>
      </mc:AlternateContent>
      <p:pic>
        <p:nvPicPr>
          <p:cNvPr id="6" name="Imagen 5"/>
          <p:cNvPicPr>
            <a:picLocks noChangeAspect="1"/>
          </p:cNvPicPr>
          <p:nvPr/>
        </p:nvPicPr>
        <p:blipFill>
          <a:blip r:embed="rId4"/>
          <a:stretch>
            <a:fillRect/>
          </a:stretch>
        </p:blipFill>
        <p:spPr>
          <a:xfrm>
            <a:off x="1443307" y="3047448"/>
            <a:ext cx="4236277" cy="202682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C6E4275F-46CD-4D24-8607-AE8FB2976F46}"/>
                  </a:ext>
                </a:extLst>
              </p14:cNvPr>
              <p14:cNvContentPartPr/>
              <p14:nvPr/>
            </p14:nvContentPartPr>
            <p14:xfrm>
              <a:off x="1251000" y="603360"/>
              <a:ext cx="8229960" cy="5734440"/>
            </p14:xfrm>
          </p:contentPart>
        </mc:Choice>
        <mc:Fallback xmlns="">
          <p:pic>
            <p:nvPicPr>
              <p:cNvPr id="5" name="Entrada de lápiz 4">
                <a:extLst>
                  <a:ext uri="{FF2B5EF4-FFF2-40B4-BE49-F238E27FC236}">
                    <a16:creationId xmlns:a16="http://schemas.microsoft.com/office/drawing/2014/main" id="{C6E4275F-46CD-4D24-8607-AE8FB2976F46}"/>
                  </a:ext>
                </a:extLst>
              </p:cNvPr>
              <p:cNvPicPr/>
              <p:nvPr/>
            </p:nvPicPr>
            <p:blipFill>
              <a:blip r:embed="rId6"/>
              <a:stretch>
                <a:fillRect/>
              </a:stretch>
            </p:blipFill>
            <p:spPr>
              <a:xfrm>
                <a:off x="1241640" y="594000"/>
                <a:ext cx="8248680" cy="5753160"/>
              </a:xfrm>
              <a:prstGeom prst="rect">
                <a:avLst/>
              </a:prstGeom>
            </p:spPr>
          </p:pic>
        </mc:Fallback>
      </mc:AlternateContent>
    </p:spTree>
    <p:extLst>
      <p:ext uri="{BB962C8B-B14F-4D97-AF65-F5344CB8AC3E}">
        <p14:creationId xmlns:p14="http://schemas.microsoft.com/office/powerpoint/2010/main" val="2830367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978794" y="-169421"/>
                <a:ext cx="11213206" cy="7077002"/>
              </a:xfrm>
              <a:prstGeom prst="rect">
                <a:avLst/>
              </a:prstGeom>
            </p:spPr>
            <p:txBody>
              <a:bodyPr wrap="square">
                <a:spAutoFit/>
              </a:bodyPr>
              <a:lstStyle/>
              <a:p>
                <a:pPr marL="450215" algn="just">
                  <a:spcAft>
                    <a:spcPts val="0"/>
                  </a:spcAft>
                </a:pPr>
                <a:r>
                  <a:rPr lang="en-US"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Cálculo de la temperatura de salida del agua</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1000"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1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El calor que entrega el aceite es igual al que recibe el agua.</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acc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𝒎</m:t>
                        </m:r>
                      </m:e>
                    </m:acc>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𝒑</m:t>
                        </m:r>
                      </m:sub>
                    </m:sSub>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𝒇</m:t>
                                </m:r>
                              </m:e>
                              <m:sub>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sub>
                        </m:sSub>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𝒇</m:t>
                            </m:r>
                            <m:r>
                              <a:rPr lang="en-US"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e>
                    </m:d>
                  </m:oMath>
                </a14:m>
                <a:r>
                  <a:rPr lang="en-US"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n-US" sz="2000" i="1" kern="50">
                        <a:effectLst/>
                        <a:latin typeface="Cambria Math" panose="02040503050406030204" pitchFamily="18" charset="0"/>
                        <a:ea typeface="SimSun" panose="02010600030101010101" pitchFamily="2" charset="-122"/>
                        <a:cs typeface="Times New Roman" panose="02020603050405020304" pitchFamily="18" charset="0"/>
                      </a:rPr>
                      <m:t> 8.524=0,2</m:t>
                    </m:r>
                    <m:d>
                      <m:dPr>
                        <m:ctrlPr>
                          <a:rPr lang="en-US" sz="2000" i="1" kern="50" smtClean="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n-US" sz="2000" i="1" kern="50" smtClean="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0" i="1" kern="50" smtClean="0">
                                <a:effectLst/>
                                <a:latin typeface="Cambria Math" panose="02040503050406030204" pitchFamily="18" charset="0"/>
                                <a:ea typeface="SimSun" panose="02010600030101010101" pitchFamily="2" charset="-122"/>
                                <a:cs typeface="Times New Roman" panose="02020603050405020304" pitchFamily="18" charset="0"/>
                              </a:rPr>
                              <m:t>𝑘𝑔</m:t>
                            </m:r>
                          </m:num>
                          <m:den>
                            <m:r>
                              <a:rPr lang="es-CL" sz="2000" b="0" i="1" kern="50" smtClean="0">
                                <a:effectLst/>
                                <a:latin typeface="Cambria Math" panose="02040503050406030204" pitchFamily="18" charset="0"/>
                                <a:ea typeface="SimSun" panose="02010600030101010101" pitchFamily="2" charset="-122"/>
                                <a:cs typeface="Times New Roman" panose="02020603050405020304" pitchFamily="18" charset="0"/>
                              </a:rPr>
                              <m:t>𝑠</m:t>
                            </m:r>
                          </m:den>
                        </m:f>
                      </m:e>
                    </m:d>
                    <m:r>
                      <a:rPr lang="en-US" sz="2000" i="1" kern="50">
                        <a:effectLst/>
                        <a:latin typeface="Cambria Math" panose="02040503050406030204" pitchFamily="18" charset="0"/>
                        <a:ea typeface="SimSun" panose="02010600030101010101" pitchFamily="2" charset="-122"/>
                        <a:cs typeface="Times New Roman" panose="02020603050405020304" pitchFamily="18" charset="0"/>
                      </a:rPr>
                      <m:t>·4.178 </m:t>
                    </m:r>
                    <m:r>
                      <a:rPr lang="es-CL" sz="2000" b="0" i="1" kern="50" smtClean="0">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000" kern="50" dirty="0">
                    <a:effectLst/>
                    <a:latin typeface="Times New Roman" panose="02020603050405020304" pitchFamily="18" charset="0"/>
                    <a:ea typeface="SimSun" panose="02010600030101010101" pitchFamily="2" charset="-122"/>
                    <a:cs typeface="Mangal" panose="02040503050203030202" pitchFamily="18" charset="0"/>
                  </a:rPr>
                  <a:t>J/kg·K) · (T</a:t>
                </a:r>
                <a14:m>
                  <m:oMath xmlns:m="http://schemas.openxmlformats.org/officeDocument/2006/math">
                    <m:sSub>
                      <m:sSub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kern="50">
                            <a:effectLst/>
                            <a:latin typeface="Cambria Math" panose="02040503050406030204" pitchFamily="18" charset="0"/>
                            <a:ea typeface="SimSun" panose="02010600030101010101" pitchFamily="2" charset="-122"/>
                            <a:cs typeface="Times New Roman" panose="02020603050405020304" pitchFamily="18" charset="0"/>
                          </a:rPr>
                          <m:t>2</m:t>
                        </m:r>
                      </m:sub>
                    </m:sSub>
                  </m:oMath>
                </a14:m>
                <a:r>
                  <a:rPr lang="en-US" sz="2000" kern="50" dirty="0">
                    <a:effectLst/>
                    <a:latin typeface="Times New Roman" panose="02020603050405020304" pitchFamily="18" charset="0"/>
                    <a:ea typeface="SimSun" panose="02010600030101010101" pitchFamily="2" charset="-122"/>
                    <a:cs typeface="Mangal" panose="02040503050203030202" pitchFamily="18" charset="0"/>
                  </a:rPr>
                  <a:t> – 30)   →   </a:t>
                </a:r>
                <a14:m>
                  <m:oMath xmlns:m="http://schemas.openxmlformats.org/officeDocument/2006/math">
                    <m: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𝑻</m:t>
                    </m:r>
                    <m:sSub>
                      <m:sSubPr>
                        <m:ctrlP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𝒇</m:t>
                        </m:r>
                      </m:e>
                      <m:sub>
                        <m:r>
                          <a:rPr lang="en-US"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sub>
                    </m:sSub>
                    <m:r>
                      <a:rPr lang="en-US"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𝟒𝟎</m:t>
                    </m:r>
                    <m:r>
                      <a:rPr lang="en-US"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 </m:t>
                    </m:r>
                  </m:oMath>
                </a14:m>
                <a:endParaRPr lang="es-CL" sz="2000" b="1" kern="50" dirty="0">
                  <a:solidFill>
                    <a:srgbClr val="0033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n-US"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Cálculo de </a:t>
                </a:r>
                <a:r>
                  <a:rPr lang="es-CL" sz="2000" b="1" u="sng" kern="50" dirty="0" err="1">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ΔT</a:t>
                </a:r>
                <a:r>
                  <a:rPr lang="es-CL" sz="2000" b="1" u="sng" kern="50" baseline="-25000" dirty="0" err="1">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ln</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u="none" strike="noStrike" kern="50" baseline="-2500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num>
                      <m:den>
                        <m:func>
                          <m:func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uncPr>
                          <m:fNa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fName>
                          <m:e>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num>
                                  <m:den>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den>
                                </m:f>
                              </m:e>
                            </m:d>
                          </m:e>
                        </m:func>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100−40,2</m:t>
                            </m:r>
                          </m:e>
                        </m:d>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60−30</m:t>
                            </m:r>
                          </m:e>
                        </m:d>
                      </m:num>
                      <m:den>
                        <m:func>
                          <m:func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s-CL" sz="2000" kern="50">
                                <a:effectLst/>
                                <a:latin typeface="Cambria Math" panose="02040503050406030204" pitchFamily="18" charset="0"/>
                                <a:ea typeface="SimSun" panose="02010600030101010101" pitchFamily="2" charset="-122"/>
                                <a:cs typeface="Times New Roman" panose="02020603050405020304" pitchFamily="18" charset="0"/>
                              </a:rPr>
                              <m:t>ln</m:t>
                            </m:r>
                          </m:fName>
                          <m:e>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100−40,2</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60−30</m:t>
                                    </m:r>
                                  </m:den>
                                </m:f>
                              </m:e>
                            </m:d>
                          </m:e>
                        </m:func>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r>
                  <a:rPr lang="es-CL" sz="20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43,2 °C</a:t>
                </a:r>
                <a:endParaRPr lang="es-CL" sz="1000" kern="50" dirty="0">
                  <a:solidFill>
                    <a:srgbClr val="FFFF00"/>
                  </a:solidFill>
                  <a:effectLst/>
                  <a:latin typeface="Liberation Serif"/>
                  <a:ea typeface="SimSun" panose="02010600030101010101" pitchFamily="2" charset="-122"/>
                  <a:cs typeface="Mangal" panose="02040503050203030202" pitchFamily="18" charset="0"/>
                </a:endParaRPr>
              </a:p>
              <a:p>
                <a:pPr marL="450215" algn="just">
                  <a:spcAft>
                    <a:spcPts val="0"/>
                  </a:spcAft>
                </a:pPr>
                <a:endParaRPr lang="es-CL" sz="2000"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endParaRPr>
              </a:p>
              <a:p>
                <a:pPr marL="450215" algn="just">
                  <a:spcAft>
                    <a:spcPts val="0"/>
                  </a:spcAft>
                </a:pPr>
                <a:r>
                  <a:rPr lang="es-CL" sz="2000"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Cálculo del Coeficiente Global de Transferencia de Calor U</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𝐔</m:t>
                    </m:r>
                    <m:r>
                      <a:rPr lang="es-CL" sz="2400" b="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𝟏</m:t>
                        </m:r>
                      </m:num>
                      <m:den>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𝟏</m:t>
                            </m:r>
                          </m:num>
                          <m:den>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𝒉</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𝒊</m:t>
                                </m:r>
                              </m:sub>
                            </m:sSub>
                          </m:den>
                        </m:f>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𝟏</m:t>
                            </m:r>
                          </m:num>
                          <m:den>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𝒉</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𝒆</m:t>
                                </m:r>
                              </m:sub>
                            </m:sSub>
                          </m:den>
                        </m:f>
                      </m:den>
                    </m:f>
                    <m:r>
                      <a:rPr lang="es-CL" sz="24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i="1" kern="50">
                            <a:effectLst/>
                            <a:latin typeface="Cambria Math" panose="02040503050406030204" pitchFamily="18" charset="0"/>
                            <a:ea typeface="SimSun" panose="02010600030101010101" pitchFamily="2" charset="-122"/>
                            <a:cs typeface="Times New Roman" panose="02020603050405020304" pitchFamily="18" charset="0"/>
                          </a:rPr>
                          <m:t>1</m:t>
                        </m:r>
                      </m:num>
                      <m:den>
                        <m:f>
                          <m:f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i="1" kern="50">
                                <a:effectLst/>
                                <a:latin typeface="Cambria Math" panose="02040503050406030204" pitchFamily="18" charset="0"/>
                                <a:ea typeface="SimSun" panose="02010600030101010101" pitchFamily="2" charset="-122"/>
                                <a:cs typeface="Times New Roman" panose="02020603050405020304" pitchFamily="18" charset="0"/>
                              </a:rPr>
                              <m:t>1</m:t>
                            </m:r>
                          </m:num>
                          <m:den>
                            <m:r>
                              <a:rPr lang="es-CL" sz="2400" i="1" kern="50">
                                <a:effectLst/>
                                <a:latin typeface="Cambria Math" panose="02040503050406030204" pitchFamily="18" charset="0"/>
                                <a:ea typeface="SimSun" panose="02010600030101010101" pitchFamily="2" charset="-122"/>
                                <a:cs typeface="Times New Roman" panose="02020603050405020304" pitchFamily="18" charset="0"/>
                              </a:rPr>
                              <m:t>2.250</m:t>
                            </m:r>
                          </m:den>
                        </m:f>
                        <m:r>
                          <a:rPr lang="es-CL" sz="24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i="1" kern="50">
                                <a:effectLst/>
                                <a:latin typeface="Cambria Math" panose="02040503050406030204" pitchFamily="18" charset="0"/>
                                <a:ea typeface="SimSun" panose="02010600030101010101" pitchFamily="2" charset="-122"/>
                                <a:cs typeface="Times New Roman" panose="02020603050405020304" pitchFamily="18" charset="0"/>
                              </a:rPr>
                              <m:t>1</m:t>
                            </m:r>
                          </m:num>
                          <m:den>
                            <m:r>
                              <a:rPr lang="es-CL" sz="2400" i="1" kern="50">
                                <a:effectLst/>
                                <a:latin typeface="Cambria Math" panose="02040503050406030204" pitchFamily="18" charset="0"/>
                                <a:ea typeface="SimSun" panose="02010600030101010101" pitchFamily="2" charset="-122"/>
                                <a:cs typeface="Times New Roman" panose="02020603050405020304" pitchFamily="18" charset="0"/>
                              </a:rPr>
                              <m:t>38,4</m:t>
                            </m:r>
                          </m:den>
                        </m:f>
                      </m:den>
                    </m:f>
                  </m:oMath>
                </a14:m>
                <a:r>
                  <a:rPr lang="es-CL" sz="2400" kern="50" dirty="0">
                    <a:effectLst/>
                    <a:latin typeface="Times New Roman" panose="02020603050405020304" pitchFamily="18" charset="0"/>
                    <a:ea typeface="SimSun" panose="02010600030101010101" pitchFamily="2" charset="-122"/>
                    <a:cs typeface="Mangal" panose="02040503050203030202" pitchFamily="18" charset="0"/>
                  </a:rPr>
                  <a:t> </a:t>
                </a:r>
                <a:r>
                  <a:rPr lang="es-CL" sz="24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r>
                  <a:rPr lang="es-CL" sz="2400" b="1" kern="50" dirty="0">
                    <a:solidFill>
                      <a:srgbClr val="FF0000"/>
                    </a:solidFill>
                    <a:effectLst/>
                    <a:latin typeface="Times New Roman" panose="02020603050405020304" pitchFamily="18" charset="0"/>
                    <a:ea typeface="SimSun" panose="02010600030101010101" pitchFamily="2" charset="-122"/>
                    <a:cs typeface="Mangal" panose="02040503050203030202" pitchFamily="18" charset="0"/>
                  </a:rPr>
                  <a:t>37,8</a:t>
                </a:r>
                <a:r>
                  <a:rPr lang="es-CL" sz="24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d>
                      <m:dPr>
                        <m:ctrlP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𝑾</m:t>
                        </m:r>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e>
                          <m:sup>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𝑲</m:t>
                        </m:r>
                      </m:e>
                    </m:d>
                  </m:oMath>
                </a14:m>
                <a:endParaRPr lang="es-CL" sz="2400" b="1" kern="50" dirty="0">
                  <a:effectLst/>
                  <a:latin typeface="Liberation Serif"/>
                  <a:ea typeface="SimSun" panose="02010600030101010101" pitchFamily="2" charset="-122"/>
                  <a:cs typeface="Mangal" panose="02040503050203030202" pitchFamily="18" charset="0"/>
                </a:endParaRPr>
              </a:p>
              <a:p>
                <a:pPr marL="450215" algn="just">
                  <a:spcAft>
                    <a:spcPts val="0"/>
                  </a:spcAft>
                </a:pP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Cálculo de la longitud del tubo</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𝑼</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𝑨</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U· </a:t>
                </a:r>
                <a14:m>
                  <m:oMath xmlns:m="http://schemas.openxmlformats.org/officeDocument/2006/math">
                    <m:r>
                      <a:rPr lang="es-CL" sz="2000" i="1" kern="50" smtClean="0">
                        <a:effectLst/>
                        <a:latin typeface="Cambria Math" panose="02040503050406030204" pitchFamily="18" charset="0"/>
                        <a:ea typeface="Cambria Math" panose="02040503050406030204" pitchFamily="18" charset="0"/>
                        <a:cs typeface="Mangal" panose="02040503050203030202" pitchFamily="18" charset="0"/>
                      </a:rPr>
                      <m:t>𝜋</m:t>
                    </m:r>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·D·L·</a:t>
                </a:r>
                <a14:m>
                  <m:oMath xmlns:m="http://schemas.openxmlformats.org/officeDocument/2006/math">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𝛥</m:t>
                    </m:r>
                    <m:sSub>
                      <m:sSub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𝑙𝑛</m:t>
                        </m:r>
                      </m:sub>
                    </m:sSub>
                  </m:oMath>
                </a14:m>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𝐿</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𝑞</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𝑈</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smtClean="0">
                            <a:effectLst/>
                            <a:latin typeface="Cambria Math" panose="02040503050406030204" pitchFamily="18" charset="0"/>
                            <a:ea typeface="Cambria Math" panose="02040503050406030204" pitchFamily="18" charset="0"/>
                            <a:cs typeface="Times New Roman" panose="02020603050405020304" pitchFamily="18" charset="0"/>
                          </a:rPr>
                          <m:t>𝜋</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𝐷</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𝛥</m:t>
                        </m:r>
                        <m:sSub>
                          <m:sSub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𝑙𝑛</m:t>
                            </m:r>
                          </m:sub>
                        </m:sSub>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8.524</m:t>
                        </m:r>
                      </m:num>
                      <m:den>
                        <m:r>
                          <a:rPr lang="es-CL" sz="2000" i="1" kern="50" smtClean="0">
                            <a:solidFill>
                              <a:srgbClr val="FF0000"/>
                            </a:solidFill>
                            <a:effectLst/>
                            <a:latin typeface="Cambria Math" panose="02040503050406030204" pitchFamily="18" charset="0"/>
                            <a:ea typeface="SimSun" panose="02010600030101010101" pitchFamily="2" charset="-122"/>
                            <a:cs typeface="Times New Roman" panose="02020603050405020304" pitchFamily="18" charset="0"/>
                          </a:rPr>
                          <m:t>37,8</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smtClean="0">
                            <a:effectLst/>
                            <a:latin typeface="Cambria Math" panose="02040503050406030204" pitchFamily="18" charset="0"/>
                            <a:ea typeface="Cambria Math" panose="02040503050406030204" pitchFamily="18" charset="0"/>
                            <a:cs typeface="Times New Roman" panose="02020603050405020304" pitchFamily="18" charset="0"/>
                          </a:rPr>
                          <m:t>𝜋</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·0,025 ·43,2</m:t>
                        </m:r>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  </m:t>
                    </m:r>
                    <m: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𝟔𝟔</m:t>
                    </m:r>
                    <m: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oMath>
                </a14:m>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2000" b="1" kern="50" dirty="0">
                  <a:solidFill>
                    <a:srgbClr val="003300"/>
                  </a:solidFill>
                  <a:effectLst/>
                  <a:latin typeface="Liberation Serif"/>
                  <a:ea typeface="SimSun" panose="02010600030101010101" pitchFamily="2" charset="-122"/>
                  <a:cs typeface="Mangal" panose="02040503050203030202"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978794" y="-169421"/>
                <a:ext cx="11213206" cy="7077002"/>
              </a:xfrm>
              <a:prstGeom prst="rect">
                <a:avLst/>
              </a:prstGeom>
              <a:blipFill>
                <a:blip r:embed="rId2"/>
                <a:stretch>
                  <a:fillRect/>
                </a:stretch>
              </a:blipFill>
            </p:spPr>
            <p:txBody>
              <a:bodyPr/>
              <a:lstStyle/>
              <a:p>
                <a:r>
                  <a:rPr lang="es-CL">
                    <a:noFill/>
                  </a:rPr>
                  <a:t> </a:t>
                </a:r>
              </a:p>
            </p:txBody>
          </p:sp>
        </mc:Fallback>
      </mc:AlternateContent>
      <p:pic>
        <p:nvPicPr>
          <p:cNvPr id="3" name="Imagen 2"/>
          <p:cNvPicPr/>
          <p:nvPr/>
        </p:nvPicPr>
        <p:blipFill>
          <a:blip r:embed="rId3"/>
          <a:stretch>
            <a:fillRect/>
          </a:stretch>
        </p:blipFill>
        <p:spPr>
          <a:xfrm>
            <a:off x="8152326" y="1764405"/>
            <a:ext cx="3815383" cy="190607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2B73BBB0-E732-490E-AB0D-6E56528C2048}"/>
                  </a:ext>
                </a:extLst>
              </p14:cNvPr>
              <p14:cNvContentPartPr/>
              <p14:nvPr/>
            </p14:nvContentPartPr>
            <p14:xfrm>
              <a:off x="2654280" y="1187280"/>
              <a:ext cx="9106200" cy="3366000"/>
            </p14:xfrm>
          </p:contentPart>
        </mc:Choice>
        <mc:Fallback xmlns="">
          <p:pic>
            <p:nvPicPr>
              <p:cNvPr id="4" name="Entrada de lápiz 3">
                <a:extLst>
                  <a:ext uri="{FF2B5EF4-FFF2-40B4-BE49-F238E27FC236}">
                    <a16:creationId xmlns:a16="http://schemas.microsoft.com/office/drawing/2014/main" id="{2B73BBB0-E732-490E-AB0D-6E56528C2048}"/>
                  </a:ext>
                </a:extLst>
              </p:cNvPr>
              <p:cNvPicPr/>
              <p:nvPr/>
            </p:nvPicPr>
            <p:blipFill>
              <a:blip r:embed="rId5"/>
              <a:stretch>
                <a:fillRect/>
              </a:stretch>
            </p:blipFill>
            <p:spPr>
              <a:xfrm>
                <a:off x="2644920" y="1177920"/>
                <a:ext cx="9124920" cy="3384720"/>
              </a:xfrm>
              <a:prstGeom prst="rect">
                <a:avLst/>
              </a:prstGeom>
            </p:spPr>
          </p:pic>
        </mc:Fallback>
      </mc:AlternateContent>
    </p:spTree>
    <p:extLst>
      <p:ext uri="{BB962C8B-B14F-4D97-AF65-F5344CB8AC3E}">
        <p14:creationId xmlns:p14="http://schemas.microsoft.com/office/powerpoint/2010/main" val="3005759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682580" y="1014492"/>
                <a:ext cx="11137243" cy="4418197"/>
              </a:xfrm>
              <a:prstGeom prst="rect">
                <a:avLst/>
              </a:prstGeom>
            </p:spPr>
            <p:txBody>
              <a:bodyPr wrap="square">
                <a:spAutoFit/>
              </a:bodyPr>
              <a:lstStyle/>
              <a:p>
                <a:pPr marL="450215" algn="just">
                  <a:spcAft>
                    <a:spcPts val="0"/>
                  </a:spcAft>
                </a:pPr>
                <a:r>
                  <a:rPr lang="es-CL" sz="2000" b="1" kern="50" dirty="0">
                    <a:latin typeface="Times New Roman" panose="02020603050405020304" pitchFamily="18" charset="0"/>
                    <a:ea typeface="SimSun" panose="02010600030101010101" pitchFamily="2" charset="-122"/>
                    <a:cs typeface="Mangal" panose="02040503050203030202" pitchFamily="18" charset="0"/>
                  </a:rPr>
                  <a:t>Un intercambiador de calor de tubos concéntricos de paredes delgadas, se usará para enfriar aceite de motor de </a:t>
                </a:r>
                <a:r>
                  <a:rPr lang="es-CL" sz="2000" b="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160 a 60 °C </a:t>
                </a:r>
                <a:r>
                  <a:rPr lang="es-CL" sz="2000" b="1" kern="50" dirty="0">
                    <a:latin typeface="Times New Roman" panose="02020603050405020304" pitchFamily="18" charset="0"/>
                    <a:ea typeface="SimSun" panose="02010600030101010101" pitchFamily="2" charset="-122"/>
                    <a:cs typeface="Mangal" panose="02040503050203030202" pitchFamily="18" charset="0"/>
                  </a:rPr>
                  <a:t>y se usará agua, disponible a </a:t>
                </a:r>
                <a:r>
                  <a:rPr lang="es-CL" sz="2000" b="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25 °C</a:t>
                </a:r>
                <a:r>
                  <a:rPr lang="es-CL" sz="2000" b="1" kern="50" dirty="0">
                    <a:latin typeface="Times New Roman" panose="02020603050405020304" pitchFamily="18" charset="0"/>
                    <a:ea typeface="SimSun" panose="02010600030101010101" pitchFamily="2" charset="-122"/>
                    <a:cs typeface="Mangal" panose="02040503050203030202" pitchFamily="18" charset="0"/>
                  </a:rPr>
                  <a:t>, como refrigerante. Los flujos de aceite y de agua son cada uno de 2 kg/s y el diámetro del tubo interior por el cual circula el aceite es de </a:t>
                </a:r>
                <a:r>
                  <a:rPr lang="es-CL" sz="2000" b="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0,5 m</a:t>
                </a:r>
                <a:r>
                  <a:rPr lang="es-CL" sz="2000" b="1" kern="50" dirty="0">
                    <a:latin typeface="Times New Roman" panose="02020603050405020304" pitchFamily="18" charset="0"/>
                    <a:ea typeface="SimSun" panose="02010600030101010101" pitchFamily="2" charset="-122"/>
                    <a:cs typeface="Mangal" panose="02040503050203030202" pitchFamily="18" charset="0"/>
                  </a:rPr>
                  <a:t>. El valor correspondiente del coeficiente global de transferencia de calor es de 250 W/m</a:t>
                </a:r>
                <a:r>
                  <a:rPr lang="es-CL" sz="2000" b="1" kern="50" baseline="30000" dirty="0">
                    <a:effectLst/>
                    <a:latin typeface="Times New Roman" panose="02020603050405020304" pitchFamily="18" charset="0"/>
                    <a:ea typeface="SimSun" panose="02010600030101010101" pitchFamily="2" charset="-122"/>
                    <a:cs typeface="Mangal" panose="02040503050203030202" pitchFamily="18" charset="0"/>
                  </a:rPr>
                  <a:t>2</a:t>
                </a:r>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·K. ¿En cuánto tiempo el intercambiador de calor llevará a cabo el enfriamiento que se desea?</a:t>
                </a:r>
                <a:endParaRPr lang="es-CL" sz="2000" b="1"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b="1" kern="50" dirty="0" err="1">
                    <a:effectLst/>
                    <a:latin typeface="Times New Roman" panose="02020603050405020304" pitchFamily="18" charset="0"/>
                    <a:ea typeface="SimSun" panose="02010600030101010101" pitchFamily="2" charset="-122"/>
                    <a:cs typeface="Mangal" panose="02040503050203030202" pitchFamily="18" charset="0"/>
                  </a:rPr>
                  <a:t>C</a:t>
                </a:r>
                <a:r>
                  <a:rPr lang="es-CL" sz="2000" b="1" kern="50" baseline="-25000" dirty="0" err="1">
                    <a:effectLst/>
                    <a:latin typeface="Times New Roman" panose="02020603050405020304" pitchFamily="18" charset="0"/>
                    <a:ea typeface="SimSun" panose="02010600030101010101" pitchFamily="2" charset="-122"/>
                    <a:cs typeface="Mangal" panose="02040503050203030202" pitchFamily="18" charset="0"/>
                  </a:rPr>
                  <a:t>p</a:t>
                </a:r>
                <a:r>
                  <a:rPr lang="es-CL" sz="2000" b="1" kern="50" baseline="-25000" dirty="0">
                    <a:effectLst/>
                    <a:latin typeface="Times New Roman" panose="02020603050405020304" pitchFamily="18" charset="0"/>
                    <a:ea typeface="SimSun" panose="02010600030101010101" pitchFamily="2" charset="-122"/>
                    <a:cs typeface="Mangal" panose="02040503050203030202" pitchFamily="18" charset="0"/>
                  </a:rPr>
                  <a:t> aceite </a:t>
                </a:r>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 2.263 (J/</a:t>
                </a:r>
                <a:r>
                  <a:rPr lang="es-CL" sz="2000" b="1" kern="50" dirty="0" err="1">
                    <a:effectLst/>
                    <a:latin typeface="Times New Roman" panose="02020603050405020304" pitchFamily="18" charset="0"/>
                    <a:ea typeface="SimSun" panose="02010600030101010101" pitchFamily="2" charset="-122"/>
                    <a:cs typeface="Mangal" panose="02040503050203030202" pitchFamily="18" charset="0"/>
                  </a:rPr>
                  <a:t>kg·K</a:t>
                </a:r>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  ;  </a:t>
                </a:r>
                <a:r>
                  <a:rPr lang="es-CL" sz="2000" b="1" kern="50" dirty="0" err="1">
                    <a:effectLst/>
                    <a:latin typeface="Times New Roman" panose="02020603050405020304" pitchFamily="18" charset="0"/>
                    <a:ea typeface="SimSun" panose="02010600030101010101" pitchFamily="2" charset="-122"/>
                    <a:cs typeface="Mangal" panose="02040503050203030202" pitchFamily="18" charset="0"/>
                  </a:rPr>
                  <a:t>C</a:t>
                </a:r>
                <a:r>
                  <a:rPr lang="es-CL" sz="2000" b="1" kern="50" baseline="-25000" dirty="0" err="1">
                    <a:effectLst/>
                    <a:latin typeface="Times New Roman" panose="02020603050405020304" pitchFamily="18" charset="0"/>
                    <a:ea typeface="SimSun" panose="02010600030101010101" pitchFamily="2" charset="-122"/>
                    <a:cs typeface="Mangal" panose="02040503050203030202" pitchFamily="18" charset="0"/>
                  </a:rPr>
                  <a:t>p</a:t>
                </a:r>
                <a:r>
                  <a:rPr lang="es-CL" sz="2000" b="1" kern="50" baseline="-25000" dirty="0">
                    <a:effectLst/>
                    <a:latin typeface="Times New Roman" panose="02020603050405020304" pitchFamily="18" charset="0"/>
                    <a:ea typeface="SimSun" panose="02010600030101010101" pitchFamily="2" charset="-122"/>
                    <a:cs typeface="Mangal" panose="02040503050203030202" pitchFamily="18" charset="0"/>
                  </a:rPr>
                  <a:t> agua </a:t>
                </a:r>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 4.184 (J/</a:t>
                </a:r>
                <a:r>
                  <a:rPr lang="es-CL" sz="2000" b="1" kern="50" dirty="0" err="1">
                    <a:effectLst/>
                    <a:latin typeface="Times New Roman" panose="02020603050405020304" pitchFamily="18" charset="0"/>
                    <a:ea typeface="SimSun" panose="02010600030101010101" pitchFamily="2" charset="-122"/>
                    <a:cs typeface="Mangal" panose="02040503050203030202" pitchFamily="18" charset="0"/>
                  </a:rPr>
                  <a:t>kg·K</a:t>
                </a:r>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  ;  ρ = 834 (kg/m</a:t>
                </a:r>
                <a:r>
                  <a:rPr lang="es-CL" sz="2000" b="1" kern="50" baseline="30000" dirty="0">
                    <a:effectLst/>
                    <a:latin typeface="Times New Roman" panose="02020603050405020304" pitchFamily="18" charset="0"/>
                    <a:ea typeface="SimSun" panose="02010600030101010101" pitchFamily="2" charset="-122"/>
                    <a:cs typeface="Mangal" panose="02040503050203030202" pitchFamily="18" charset="0"/>
                  </a:rPr>
                  <a:t>3</a:t>
                </a:r>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a:t>
                </a:r>
                <a:endParaRPr lang="es-CL" sz="2000" b="1"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p>
              <a:p>
                <a:pPr marL="450215" algn="just">
                  <a:spcAft>
                    <a:spcPts val="0"/>
                  </a:spcAft>
                </a:pP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400"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Calor cedido por el aceite</a:t>
                </a:r>
                <a:r>
                  <a:rPr lang="es-CL" sz="2400" b="1"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24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4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n-US" sz="24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acc>
                              <m:accPr>
                                <m:chr m:val="̇"/>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acc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𝒎</m:t>
                                </m:r>
                              </m:e>
                            </m:acc>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𝒑</m:t>
                                </m:r>
                              </m:sub>
                            </m:sSub>
                          </m:e>
                        </m:d>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𝒂𝒄𝒆𝒊𝒕𝒆</m:t>
                        </m:r>
                      </m:sub>
                    </m:s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𝜟</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oMath>
                </a14:m>
                <a:r>
                  <a:rPr lang="en-US" sz="2400" kern="50" dirty="0">
                    <a:effectLst/>
                    <a:latin typeface="Times New Roman" panose="02020603050405020304" pitchFamily="18" charset="0"/>
                    <a:ea typeface="SimSun" panose="02010600030101010101" pitchFamily="2" charset="-122"/>
                    <a:cs typeface="Mangal" panose="02040503050203030202" pitchFamily="18" charset="0"/>
                  </a:rPr>
                  <a:t> = 2 </a:t>
                </a:r>
                <a14:m>
                  <m:oMath xmlns:m="http://schemas.openxmlformats.org/officeDocument/2006/math">
                    <m:d>
                      <m:d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𝑘𝑔</m:t>
                            </m:r>
                          </m:num>
                          <m:den>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𝑠</m:t>
                            </m:r>
                          </m:den>
                        </m:f>
                      </m:e>
                    </m:d>
                  </m:oMath>
                </a14:m>
                <a:r>
                  <a:rPr lang="en-US" sz="2400" kern="50" dirty="0">
                    <a:effectLst/>
                    <a:latin typeface="Times New Roman" panose="02020603050405020304" pitchFamily="18" charset="0"/>
                    <a:ea typeface="SimSun" panose="02010600030101010101" pitchFamily="2" charset="-122"/>
                    <a:cs typeface="Mangal" panose="02040503050203030202" pitchFamily="18" charset="0"/>
                  </a:rPr>
                  <a:t>·2.263 (J/</a:t>
                </a:r>
                <a:r>
                  <a:rPr lang="en-US" sz="2400" kern="50" dirty="0" err="1">
                    <a:effectLst/>
                    <a:latin typeface="Times New Roman" panose="02020603050405020304" pitchFamily="18" charset="0"/>
                    <a:ea typeface="SimSun" panose="02010600030101010101" pitchFamily="2" charset="-122"/>
                    <a:cs typeface="Mangal" panose="02040503050203030202" pitchFamily="18" charset="0"/>
                  </a:rPr>
                  <a:t>kg·K</a:t>
                </a:r>
                <a:r>
                  <a:rPr lang="en-US" sz="2400" kern="50" dirty="0">
                    <a:effectLst/>
                    <a:latin typeface="Times New Roman" panose="02020603050405020304" pitchFamily="18" charset="0"/>
                    <a:ea typeface="SimSun" panose="02010600030101010101" pitchFamily="2" charset="-122"/>
                    <a:cs typeface="Mangal" panose="02040503050203030202" pitchFamily="18" charset="0"/>
                  </a:rPr>
                  <a:t>)·</a:t>
                </a:r>
                <a14:m>
                  <m:oMath xmlns:m="http://schemas.openxmlformats.org/officeDocument/2006/math">
                    <m:d>
                      <m:d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kern="50">
                            <a:effectLst/>
                            <a:latin typeface="Cambria Math" panose="02040503050406030204" pitchFamily="18" charset="0"/>
                            <a:ea typeface="SimSun" panose="02010600030101010101" pitchFamily="2" charset="-122"/>
                            <a:cs typeface="Times New Roman" panose="02020603050405020304" pitchFamily="18" charset="0"/>
                          </a:rPr>
                          <m:t>160−60</m:t>
                        </m:r>
                      </m:e>
                    </m:d>
                  </m:oMath>
                </a14:m>
                <a:r>
                  <a:rPr lang="en-US" sz="2400" kern="50" dirty="0">
                    <a:effectLst/>
                    <a:latin typeface="Times New Roman" panose="02020603050405020304" pitchFamily="18" charset="0"/>
                    <a:ea typeface="SimSun" panose="02010600030101010101" pitchFamily="2" charset="-122"/>
                    <a:cs typeface="Mangal" panose="02040503050203030202" pitchFamily="18" charset="0"/>
                  </a:rPr>
                  <a:t> = </a:t>
                </a:r>
                <a:r>
                  <a:rPr lang="en-US" sz="24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452.600 W</a:t>
                </a:r>
                <a:endParaRPr lang="es-CL" sz="2400" b="1" kern="50" dirty="0">
                  <a:solidFill>
                    <a:srgbClr val="FFFF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n-US"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1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1000" kern="50" dirty="0">
                  <a:effectLst/>
                  <a:latin typeface="Liberation Serif"/>
                  <a:ea typeface="SimSun" panose="02010600030101010101" pitchFamily="2" charset="-122"/>
                  <a:cs typeface="Mangal" panose="02040503050203030202"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682580" y="1014492"/>
                <a:ext cx="11137243" cy="4418197"/>
              </a:xfrm>
              <a:prstGeom prst="rect">
                <a:avLst/>
              </a:prstGeom>
              <a:blipFill>
                <a:blip r:embed="rId2"/>
                <a:stretch>
                  <a:fillRect t="-690" r="-547"/>
                </a:stretch>
              </a:blipFill>
            </p:spPr>
            <p:txBody>
              <a:bodyPr/>
              <a:lstStyle/>
              <a:p>
                <a:r>
                  <a:rPr lang="es-CL">
                    <a:noFill/>
                  </a:rPr>
                  <a:t> </a:t>
                </a:r>
              </a:p>
            </p:txBody>
          </p:sp>
        </mc:Fallback>
      </mc:AlternateContent>
    </p:spTree>
    <p:extLst>
      <p:ext uri="{BB962C8B-B14F-4D97-AF65-F5344CB8AC3E}">
        <p14:creationId xmlns:p14="http://schemas.microsoft.com/office/powerpoint/2010/main" val="213462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40912" y="614308"/>
            <a:ext cx="6086133" cy="461665"/>
          </a:xfrm>
          <a:prstGeom prst="rect">
            <a:avLst/>
          </a:prstGeom>
        </p:spPr>
        <p:txBody>
          <a:bodyPr wrap="square">
            <a:spAutoFit/>
          </a:bodyPr>
          <a:lstStyle/>
          <a:p>
            <a:pPr marL="450215" algn="just">
              <a:spcAft>
                <a:spcPts val="0"/>
              </a:spcAft>
            </a:pPr>
            <a:r>
              <a:rPr lang="es-CL" sz="2400"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Cálculo temperatura de salida del agua</a:t>
            </a:r>
            <a:endParaRPr lang="es-CL" sz="2400" b="1" kern="50" dirty="0">
              <a:solidFill>
                <a:srgbClr val="C00000"/>
              </a:solidFill>
              <a:latin typeface="Liberation Serif"/>
              <a:ea typeface="SimSun" panose="02010600030101010101" pitchFamily="2" charset="-122"/>
              <a:cs typeface="Mangal" panose="02040503050203030202" pitchFamily="18" charset="0"/>
            </a:endParaRPr>
          </a:p>
        </p:txBody>
      </p:sp>
      <mc:AlternateContent xmlns:mc="http://schemas.openxmlformats.org/markup-compatibility/2006" xmlns:a14="http://schemas.microsoft.com/office/drawing/2010/main">
        <mc:Choice Requires="a14">
          <p:sp>
            <p:nvSpPr>
              <p:cNvPr id="3" name="Rectángulo 2"/>
              <p:cNvSpPr/>
              <p:nvPr/>
            </p:nvSpPr>
            <p:spPr>
              <a:xfrm>
                <a:off x="540912" y="1538882"/>
                <a:ext cx="10792496" cy="1377557"/>
              </a:xfrm>
              <a:prstGeom prst="rect">
                <a:avLst/>
              </a:prstGeom>
            </p:spPr>
            <p:txBody>
              <a:bodyPr wrap="square">
                <a:spAutoFit/>
              </a:bodyPr>
              <a:lstStyle/>
              <a:p>
                <a:pPr marL="450215" algn="just">
                  <a:spcAft>
                    <a:spcPts val="0"/>
                  </a:spcAft>
                </a:pPr>
                <a14:m>
                  <m:oMath xmlns:m="http://schemas.openxmlformats.org/officeDocument/2006/math">
                    <m:r>
                      <a:rPr lang="es-CL" sz="2400" i="1" kern="50">
                        <a:latin typeface="Cambria Math" panose="02040503050406030204" pitchFamily="18" charset="0"/>
                        <a:ea typeface="SimSun" panose="02010600030101010101" pitchFamily="2" charset="-122"/>
                        <a:cs typeface="Times New Roman" panose="02020603050405020304" pitchFamily="18" charset="0"/>
                      </a:rPr>
                      <m:t>𝑞</m:t>
                    </m:r>
                    <m:r>
                      <a:rPr lang="en-US" sz="2400"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accPr>
                                  <m:e>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𝑚</m:t>
                                    </m:r>
                                  </m:e>
                                </m:acc>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𝐶</m:t>
                                </m:r>
                              </m:e>
                              <m:sub>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𝑝</m:t>
                                </m:r>
                              </m:sub>
                            </m:sSub>
                          </m:e>
                        </m:d>
                      </m:e>
                      <m:sub>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𝑎𝑔𝑢𝑎</m:t>
                        </m:r>
                      </m:sub>
                    </m:sSub>
                    <m:r>
                      <a:rPr lang="en-US" sz="24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𝛥</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𝑇</m:t>
                    </m:r>
                  </m:oMath>
                </a14:m>
                <a:r>
                  <a:rPr lang="en-US" sz="2400" kern="50" dirty="0">
                    <a:effectLst/>
                    <a:latin typeface="Times New Roman" panose="02020603050405020304" pitchFamily="18" charset="0"/>
                    <a:ea typeface="SimSun" panose="02010600030101010101" pitchFamily="2" charset="-122"/>
                    <a:cs typeface="Mangal" panose="02040503050203030202" pitchFamily="18" charset="0"/>
                  </a:rPr>
                  <a:t>    </a:t>
                </a:r>
                <a:r>
                  <a:rPr lang="en-US" sz="2400" kern="50" dirty="0">
                    <a:effectLst/>
                    <a:latin typeface="Cambria Math" panose="02040503050406030204" pitchFamily="18" charset="0"/>
                    <a:ea typeface="SimSun" panose="02010600030101010101" pitchFamily="2" charset="-122"/>
                    <a:cs typeface="Times New Roman" panose="02020603050405020304" pitchFamily="18" charset="0"/>
                  </a:rPr>
                  <a:t>⇒</a:t>
                </a:r>
                <a:r>
                  <a:rPr lang="en-US" sz="2400" kern="50" dirty="0">
                    <a:effectLst/>
                    <a:latin typeface="Times New Roman" panose="02020603050405020304" pitchFamily="18" charset="0"/>
                    <a:ea typeface="SimSun" panose="02010600030101010101" pitchFamily="2" charset="-122"/>
                    <a:cs typeface="Mangal" panose="02040503050203030202" pitchFamily="18" charset="0"/>
                  </a:rPr>
                  <a:t>    452.600 (W) = 2(kg/s) ∙ 4184(J/</a:t>
                </a:r>
                <a:r>
                  <a:rPr lang="en-US" sz="2400" kern="50" dirty="0" err="1">
                    <a:effectLst/>
                    <a:latin typeface="Times New Roman" panose="02020603050405020304" pitchFamily="18" charset="0"/>
                    <a:ea typeface="SimSun" panose="02010600030101010101" pitchFamily="2" charset="-122"/>
                    <a:cs typeface="Mangal" panose="02040503050203030202" pitchFamily="18" charset="0"/>
                  </a:rPr>
                  <a:t>kg∙K</a:t>
                </a:r>
                <a:r>
                  <a:rPr lang="en-US" sz="2400" kern="50" dirty="0">
                    <a:effectLst/>
                    <a:latin typeface="Times New Roman" panose="02020603050405020304" pitchFamily="18" charset="0"/>
                    <a:ea typeface="SimSun" panose="02010600030101010101" pitchFamily="2" charset="-122"/>
                    <a:cs typeface="Mangal" panose="02040503050203030202" pitchFamily="18" charset="0"/>
                  </a:rPr>
                  <a:t>) ∙ (Ts-25)</a:t>
                </a:r>
                <a:endParaRPr lang="es-CL" sz="24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n-US" sz="24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4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n-US" sz="2400" kern="50" dirty="0">
                    <a:effectLst/>
                    <a:latin typeface="Cambria Math" panose="02040503050406030204" pitchFamily="18" charset="0"/>
                    <a:ea typeface="SimSun" panose="02010600030101010101" pitchFamily="2" charset="-122"/>
                    <a:cs typeface="Times New Roman" panose="02020603050405020304" pitchFamily="18" charset="0"/>
                  </a:rPr>
                  <a:t>⇒</a:t>
                </a:r>
                <a:r>
                  <a:rPr lang="en-US" sz="2400" kern="50" dirty="0">
                    <a:effectLst/>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sSub>
                      <m:sSub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n-US" sz="2400" i="1" kern="50">
                            <a:effectLst/>
                            <a:latin typeface="Cambria Math" panose="02040503050406030204" pitchFamily="18" charset="0"/>
                            <a:ea typeface="SimSun" panose="02010600030101010101" pitchFamily="2" charset="-122"/>
                            <a:cs typeface="Times New Roman" panose="02020603050405020304" pitchFamily="18" charset="0"/>
                          </a:rPr>
                          <m:t>𝑠𝑎𝑙𝑖𝑑𝑎</m:t>
                        </m:r>
                        <m:r>
                          <a:rPr lang="en-US" sz="2400" i="1" kern="50">
                            <a:effectLst/>
                            <a:latin typeface="Cambria Math" panose="02040503050406030204" pitchFamily="18" charset="0"/>
                            <a:ea typeface="SimSun" panose="02010600030101010101" pitchFamily="2" charset="-122"/>
                            <a:cs typeface="Times New Roman" panose="02020603050405020304" pitchFamily="18" charset="0"/>
                          </a:rPr>
                          <m:t> </m:t>
                        </m:r>
                        <m:r>
                          <a:rPr lang="en-US" sz="2400" i="1" kern="50">
                            <a:effectLst/>
                            <a:latin typeface="Cambria Math" panose="02040503050406030204" pitchFamily="18" charset="0"/>
                            <a:ea typeface="SimSun" panose="02010600030101010101" pitchFamily="2" charset="-122"/>
                            <a:cs typeface="Times New Roman" panose="02020603050405020304" pitchFamily="18" charset="0"/>
                          </a:rPr>
                          <m:t>𝑑𝑒𝑙</m:t>
                        </m:r>
                        <m:r>
                          <a:rPr lang="en-US" sz="2400" i="1" kern="50">
                            <a:effectLst/>
                            <a:latin typeface="Cambria Math" panose="02040503050406030204" pitchFamily="18" charset="0"/>
                            <a:ea typeface="SimSun" panose="02010600030101010101" pitchFamily="2" charset="-122"/>
                            <a:cs typeface="Times New Roman" panose="02020603050405020304" pitchFamily="18" charset="0"/>
                          </a:rPr>
                          <m:t> </m:t>
                        </m:r>
                        <m:r>
                          <a:rPr lang="en-US" sz="2400" i="1" kern="50">
                            <a:effectLst/>
                            <a:latin typeface="Cambria Math" panose="02040503050406030204" pitchFamily="18" charset="0"/>
                            <a:ea typeface="SimSun" panose="02010600030101010101" pitchFamily="2" charset="-122"/>
                            <a:cs typeface="Times New Roman" panose="02020603050405020304" pitchFamily="18" charset="0"/>
                          </a:rPr>
                          <m:t>𝑎𝑔𝑢𝑎</m:t>
                        </m:r>
                      </m:sub>
                    </m:sSub>
                  </m:oMath>
                </a14:m>
                <a:r>
                  <a:rPr lang="en-US" sz="2400" kern="50" dirty="0">
                    <a:effectLst/>
                    <a:latin typeface="Times New Roman" panose="02020603050405020304" pitchFamily="18" charset="0"/>
                    <a:ea typeface="SimSun" panose="02010600030101010101" pitchFamily="2" charset="-122"/>
                    <a:cs typeface="Mangal" panose="02040503050203030202" pitchFamily="18" charset="0"/>
                  </a:rPr>
                  <a:t> = </a:t>
                </a:r>
                <a:r>
                  <a:rPr lang="en-US" sz="24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79 °C</a:t>
                </a:r>
                <a:endParaRPr lang="es-CL" sz="2400" b="1" kern="50" dirty="0">
                  <a:solidFill>
                    <a:srgbClr val="FFFF00"/>
                  </a:solidFill>
                  <a:effectLst/>
                  <a:latin typeface="Liberation Serif"/>
                  <a:ea typeface="SimSun" panose="02010600030101010101" pitchFamily="2" charset="-122"/>
                  <a:cs typeface="Mangal" panose="02040503050203030202"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540912" y="1538882"/>
                <a:ext cx="10792496" cy="1377557"/>
              </a:xfrm>
              <a:prstGeom prst="rect">
                <a:avLst/>
              </a:prstGeom>
              <a:blipFill>
                <a:blip r:embed="rId2"/>
                <a:stretch>
                  <a:fillRect t="-2212" b="-7080"/>
                </a:stretch>
              </a:blipFill>
            </p:spPr>
            <p:txBody>
              <a:bodyPr/>
              <a:lstStyle/>
              <a:p>
                <a:r>
                  <a:rPr lang="es-CL">
                    <a:noFill/>
                  </a:rPr>
                  <a:t> </a:t>
                </a:r>
              </a:p>
            </p:txBody>
          </p:sp>
        </mc:Fallback>
      </mc:AlternateContent>
      <p:sp>
        <p:nvSpPr>
          <p:cNvPr id="4" name="Rectángulo 3"/>
          <p:cNvSpPr/>
          <p:nvPr/>
        </p:nvSpPr>
        <p:spPr>
          <a:xfrm>
            <a:off x="540913" y="3404118"/>
            <a:ext cx="5139771" cy="830997"/>
          </a:xfrm>
          <a:prstGeom prst="rect">
            <a:avLst/>
          </a:prstGeom>
        </p:spPr>
        <p:txBody>
          <a:bodyPr wrap="square">
            <a:spAutoFit/>
          </a:bodyPr>
          <a:lstStyle/>
          <a:p>
            <a:pPr marL="450215" algn="just">
              <a:spcAft>
                <a:spcPts val="0"/>
              </a:spcAft>
            </a:pPr>
            <a:r>
              <a:rPr lang="es-CL" sz="2400" b="1" i="1" kern="50" dirty="0">
                <a:latin typeface="Times New Roman" panose="02020603050405020304" pitchFamily="18" charset="0"/>
                <a:ea typeface="SimSun" panose="02010600030101010101" pitchFamily="2" charset="-122"/>
                <a:cs typeface="Mangal" panose="02040503050203030202" pitchFamily="18" charset="0"/>
              </a:rPr>
              <a:t>Considerando intercambiador </a:t>
            </a:r>
          </a:p>
          <a:p>
            <a:pPr marL="450215" algn="just">
              <a:spcAft>
                <a:spcPts val="0"/>
              </a:spcAft>
            </a:pPr>
            <a:r>
              <a:rPr lang="es-CL" sz="2400" b="1" i="1" kern="50" dirty="0">
                <a:latin typeface="Times New Roman" panose="02020603050405020304" pitchFamily="18" charset="0"/>
                <a:ea typeface="SimSun" panose="02010600030101010101" pitchFamily="2" charset="-122"/>
                <a:cs typeface="Mangal" panose="02040503050203030202" pitchFamily="18" charset="0"/>
              </a:rPr>
              <a:t>de flujo paralelo:</a:t>
            </a:r>
            <a:endParaRPr lang="es-CL" sz="2400" b="1" kern="50" dirty="0">
              <a:latin typeface="Liberation Serif"/>
              <a:ea typeface="SimSun" panose="02010600030101010101" pitchFamily="2" charset="-122"/>
              <a:cs typeface="Mangal" panose="02040503050203030202" pitchFamily="18" charset="0"/>
            </a:endParaRPr>
          </a:p>
        </p:txBody>
      </p:sp>
      <p:sp>
        <p:nvSpPr>
          <p:cNvPr id="5" name="Rectángulo 4"/>
          <p:cNvSpPr/>
          <p:nvPr/>
        </p:nvSpPr>
        <p:spPr>
          <a:xfrm>
            <a:off x="540913" y="4499265"/>
            <a:ext cx="4730839" cy="1323439"/>
          </a:xfrm>
          <a:prstGeom prst="rect">
            <a:avLst/>
          </a:prstGeom>
        </p:spPr>
        <p:txBody>
          <a:bodyPr wrap="square">
            <a:spAutoFit/>
          </a:bodyPr>
          <a:lstStyle/>
          <a:p>
            <a:pPr marL="450215" algn="just">
              <a:spcAft>
                <a:spcPts val="0"/>
              </a:spcAft>
            </a:pPr>
            <a:r>
              <a:rPr lang="es-CL" sz="2000" kern="50" dirty="0">
                <a:latin typeface="Times New Roman" panose="02020603050405020304" pitchFamily="18" charset="0"/>
                <a:ea typeface="SimSun" panose="02010600030101010101" pitchFamily="2" charset="-122"/>
                <a:cs typeface="Mangal" panose="02040503050203030202" pitchFamily="18" charset="0"/>
              </a:rPr>
              <a:t>Este caso se descarta ya que la temperatura de salida del fluido frío no puede ser mayor que la temperatura de salida del fluido caliente.</a:t>
            </a:r>
            <a:endParaRPr lang="es-CL" sz="2000" kern="50" dirty="0">
              <a:latin typeface="Liberation Serif"/>
              <a:ea typeface="SimSun" panose="02010600030101010101" pitchFamily="2" charset="-122"/>
              <a:cs typeface="Mangal" panose="02040503050203030202" pitchFamily="18" charset="0"/>
            </a:endParaRPr>
          </a:p>
        </p:txBody>
      </p:sp>
      <p:pic>
        <p:nvPicPr>
          <p:cNvPr id="6" name="Imagen 5"/>
          <p:cNvPicPr/>
          <p:nvPr/>
        </p:nvPicPr>
        <p:blipFill>
          <a:blip r:embed="rId3"/>
          <a:stretch>
            <a:fillRect/>
          </a:stretch>
        </p:blipFill>
        <p:spPr>
          <a:xfrm>
            <a:off x="5937160" y="3610180"/>
            <a:ext cx="5035639" cy="2431173"/>
          </a:xfrm>
          <a:prstGeom prst="rect">
            <a:avLst/>
          </a:prstGeom>
        </p:spPr>
      </p:pic>
    </p:spTree>
    <p:extLst>
      <p:ext uri="{BB962C8B-B14F-4D97-AF65-F5344CB8AC3E}">
        <p14:creationId xmlns:p14="http://schemas.microsoft.com/office/powerpoint/2010/main" val="5543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8371" y="282193"/>
            <a:ext cx="6578404" cy="400110"/>
          </a:xfrm>
          <a:prstGeom prst="rect">
            <a:avLst/>
          </a:prstGeom>
        </p:spPr>
        <p:txBody>
          <a:bodyPr wrap="none">
            <a:spAutoFit/>
          </a:bodyPr>
          <a:lstStyle/>
          <a:p>
            <a:pPr marL="450215" algn="just">
              <a:spcAft>
                <a:spcPts val="0"/>
              </a:spcAft>
            </a:pPr>
            <a:r>
              <a:rPr lang="es-CL" sz="2000" b="1" i="1" kern="50" dirty="0">
                <a:latin typeface="Times New Roman" panose="02020603050405020304" pitchFamily="18" charset="0"/>
                <a:ea typeface="SimSun" panose="02010600030101010101" pitchFamily="2" charset="-122"/>
                <a:cs typeface="Mangal" panose="02040503050203030202" pitchFamily="18" charset="0"/>
              </a:rPr>
              <a:t>Considerando intercambiador en flujo a contracorriente</a:t>
            </a:r>
            <a:endParaRPr lang="es-CL" sz="2000" b="1" kern="50" dirty="0">
              <a:effectLst/>
              <a:latin typeface="Liberation Serif"/>
              <a:ea typeface="SimSun" panose="02010600030101010101" pitchFamily="2" charset="-122"/>
              <a:cs typeface="Mangal" panose="02040503050203030202" pitchFamily="18" charset="0"/>
            </a:endParaRPr>
          </a:p>
        </p:txBody>
      </p:sp>
      <p:pic>
        <p:nvPicPr>
          <p:cNvPr id="3" name="Imagen 2"/>
          <p:cNvPicPr/>
          <p:nvPr/>
        </p:nvPicPr>
        <p:blipFill>
          <a:blip r:embed="rId2"/>
          <a:stretch>
            <a:fillRect/>
          </a:stretch>
        </p:blipFill>
        <p:spPr>
          <a:xfrm>
            <a:off x="560293" y="1050732"/>
            <a:ext cx="4682342" cy="2307608"/>
          </a:xfrm>
          <a:prstGeom prst="rect">
            <a:avLst/>
          </a:prstGeom>
        </p:spPr>
      </p:pic>
      <mc:AlternateContent xmlns:mc="http://schemas.openxmlformats.org/markup-compatibility/2006" xmlns:a14="http://schemas.microsoft.com/office/drawing/2010/main">
        <mc:Choice Requires="a14">
          <p:sp>
            <p:nvSpPr>
              <p:cNvPr id="4" name="Rectángulo 3"/>
              <p:cNvSpPr/>
              <p:nvPr/>
            </p:nvSpPr>
            <p:spPr>
              <a:xfrm>
                <a:off x="-258371" y="4221949"/>
                <a:ext cx="5963043" cy="736740"/>
              </a:xfrm>
              <a:prstGeom prst="rect">
                <a:avLst/>
              </a:prstGeom>
            </p:spPr>
            <p:txBody>
              <a:bodyPr wrap="none">
                <a:spAutoFit/>
              </a:bodyPr>
              <a:lstStyle/>
              <a:p>
                <a:pPr marL="450215" algn="just">
                  <a:spcAft>
                    <a:spcPts val="0"/>
                  </a:spcAft>
                </a:pPr>
                <a14:m>
                  <m:oMath xmlns:m="http://schemas.openxmlformats.org/officeDocument/2006/math">
                    <m:r>
                      <a:rPr lang="es-CL" sz="2000" b="1" i="1" kern="50">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num>
                      <m:den>
                        <m:func>
                          <m:func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uncPr>
                          <m:fNa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fName>
                          <m:e>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num>
                                  <m:den>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den>
                                </m:f>
                              </m:e>
                            </m:d>
                          </m:e>
                        </m:func>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160−79</m:t>
                            </m:r>
                          </m:e>
                        </m:d>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60−25</m:t>
                            </m:r>
                          </m:e>
                        </m:d>
                      </m:num>
                      <m:den>
                        <m:func>
                          <m:func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s-CL" sz="2000" kern="50">
                                <a:effectLst/>
                                <a:latin typeface="Cambria Math" panose="02040503050406030204" pitchFamily="18" charset="0"/>
                                <a:ea typeface="SimSun" panose="02010600030101010101" pitchFamily="2" charset="-122"/>
                                <a:cs typeface="Times New Roman" panose="02020603050405020304" pitchFamily="18" charset="0"/>
                              </a:rPr>
                              <m:t>ln</m:t>
                            </m:r>
                          </m:fName>
                          <m:e>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160−79</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60−25</m:t>
                                    </m:r>
                                  </m:den>
                                </m:f>
                              </m:e>
                            </m:d>
                          </m:e>
                        </m:func>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r>
                  <a:rPr lang="es-CL" sz="20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54,8 °C</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258371" y="4221949"/>
                <a:ext cx="5963043" cy="736740"/>
              </a:xfrm>
              <a:prstGeom prst="rect">
                <a:avLst/>
              </a:prstGeom>
              <a:blipFill>
                <a:blip r:embed="rId3"/>
                <a:stretch>
                  <a:fillRect r="-51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324849" y="5148394"/>
                <a:ext cx="6533881" cy="1157176"/>
              </a:xfrm>
              <a:prstGeom prst="rect">
                <a:avLst/>
              </a:prstGeom>
            </p:spPr>
            <p:txBody>
              <a:bodyPr wrap="square">
                <a:spAutoFit/>
              </a:bodyPr>
              <a:lstStyle/>
              <a:p>
                <a:pPr marL="450215" algn="just">
                  <a:spcAft>
                    <a:spcPts val="0"/>
                  </a:spcAft>
                </a:pPr>
                <a:r>
                  <a:rPr lang="es-CL" sz="2000"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Cálculo del área del intercambiador</a:t>
                </a:r>
                <a:r>
                  <a:rPr lang="es-CL" sz="2000" b="1"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𝑼</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𝑨</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𝐴</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𝑞</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𝑈</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 </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𝛥</m:t>
                        </m:r>
                        <m:sSub>
                          <m:sSub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𝑙𝑛</m:t>
                            </m:r>
                          </m:sub>
                        </m:sSub>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452.600</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250 ·54,8</m:t>
                        </m:r>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33 </a:t>
                </a:r>
                <a14:m>
                  <m:oMath xmlns:m="http://schemas.openxmlformats.org/officeDocument/2006/math">
                    <m:sSup>
                      <m:sSupPr>
                        <m:ctrlP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e>
                      <m:sup>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oMath>
                </a14:m>
                <a:r>
                  <a:rPr lang="es-CL"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324849" y="5148394"/>
                <a:ext cx="6533881" cy="1157176"/>
              </a:xfrm>
              <a:prstGeom prst="rect">
                <a:avLst/>
              </a:prstGeom>
              <a:blipFill>
                <a:blip r:embed="rId4"/>
                <a:stretch>
                  <a:fillRect t="-3175" b="-52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5430590" y="1118752"/>
                <a:ext cx="6096000" cy="2310248"/>
              </a:xfrm>
              <a:prstGeom prst="rect">
                <a:avLst/>
              </a:prstGeom>
            </p:spPr>
            <p:txBody>
              <a:bodyPr>
                <a:spAutoFit/>
              </a:bodyPr>
              <a:lstStyle/>
              <a:p>
                <a:pPr marL="450215" algn="just">
                  <a:spcAft>
                    <a:spcPts val="0"/>
                  </a:spcAft>
                </a:pPr>
                <a:r>
                  <a:rPr lang="es-CL"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Cálculo del largo de intercambiador</a:t>
                </a:r>
                <a:endParaRPr lang="es-CL"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Para xmlns:m="http://schemas.openxmlformats.org/officeDocument/2006/math">
                    <m:oMathParaPr>
                      <m:jc m:val="centerGroup"/>
                    </m:oMathParaPr>
                    <m:oMath xmlns:m="http://schemas.openxmlformats.org/officeDocument/2006/math">
                      <m:r>
                        <a:rPr lang="es-CL" b="1" i="1" kern="50">
                          <a:effectLst/>
                          <a:latin typeface="Cambria Math" panose="02040503050406030204" pitchFamily="18" charset="0"/>
                          <a:ea typeface="SimSun" panose="02010600030101010101" pitchFamily="2" charset="-122"/>
                          <a:cs typeface="Times New Roman" panose="02020603050405020304" pitchFamily="18" charset="0"/>
                        </a:rPr>
                        <m:t>𝐀</m:t>
                      </m:r>
                      <m:r>
                        <a:rPr lang="es-CL" b="1" kern="50">
                          <a:effectLst/>
                          <a:latin typeface="Cambria Math" panose="02040503050406030204" pitchFamily="18" charset="0"/>
                          <a:ea typeface="SimSun" panose="02010600030101010101" pitchFamily="2" charset="-122"/>
                          <a:cs typeface="Times New Roman" panose="02020603050405020304" pitchFamily="18" charset="0"/>
                        </a:rPr>
                        <m:t>= </m:t>
                      </m:r>
                      <m:r>
                        <a:rPr lang="es-CL" b="1" i="1" kern="50" smtClean="0">
                          <a:effectLst/>
                          <a:latin typeface="Cambria Math" panose="02040503050406030204" pitchFamily="18" charset="0"/>
                          <a:ea typeface="Cambria Math" panose="02040503050406030204" pitchFamily="18" charset="0"/>
                          <a:cs typeface="Times New Roman" panose="02020603050405020304" pitchFamily="18" charset="0"/>
                        </a:rPr>
                        <m:t>𝝅</m:t>
                      </m:r>
                      <m:r>
                        <a:rPr lang="es-CL" b="1" kern="50">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a:effectLst/>
                          <a:latin typeface="Cambria Math" panose="02040503050406030204" pitchFamily="18" charset="0"/>
                          <a:ea typeface="SimSun" panose="02010600030101010101" pitchFamily="2" charset="-122"/>
                          <a:cs typeface="Times New Roman" panose="02020603050405020304" pitchFamily="18" charset="0"/>
                        </a:rPr>
                        <m:t>𝐃</m:t>
                      </m:r>
                      <m:r>
                        <a:rPr lang="es-CL" b="1" kern="50">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a:effectLst/>
                          <a:latin typeface="Cambria Math" panose="02040503050406030204" pitchFamily="18" charset="0"/>
                          <a:ea typeface="SimSun" panose="02010600030101010101" pitchFamily="2" charset="-122"/>
                          <a:cs typeface="Times New Roman" panose="02020603050405020304" pitchFamily="18" charset="0"/>
                        </a:rPr>
                        <m:t>𝐋</m:t>
                      </m:r>
                      <m:r>
                        <a:rPr lang="es-CL" b="1" kern="50">
                          <a:effectLst/>
                          <a:latin typeface="Cambria Math" panose="02040503050406030204" pitchFamily="18" charset="0"/>
                          <a:ea typeface="SimSun" panose="02010600030101010101" pitchFamily="2" charset="-122"/>
                          <a:cs typeface="Times New Roman" panose="02020603050405020304" pitchFamily="18" charset="0"/>
                        </a:rPr>
                        <m:t>  </m:t>
                      </m:r>
                      <m:r>
                        <a:rPr lang="es-CL" kern="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s-CL" kern="50">
                          <a:effectLst/>
                          <a:latin typeface="Cambria Math" panose="02040503050406030204" pitchFamily="18" charset="0"/>
                          <a:ea typeface="SimSun" panose="02010600030101010101" pitchFamily="2" charset="-122"/>
                          <a:cs typeface="Times New Roman" panose="02020603050405020304" pitchFamily="18" charset="0"/>
                        </a:rPr>
                        <m:t>L</m:t>
                      </m:r>
                      <m:r>
                        <a:rPr lang="es-CL"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i="1" kern="50">
                              <a:effectLst/>
                              <a:latin typeface="Cambria Math" panose="02040503050406030204" pitchFamily="18" charset="0"/>
                              <a:ea typeface="SimSun" panose="02010600030101010101" pitchFamily="2" charset="-122"/>
                              <a:cs typeface="Times New Roman" panose="02020603050405020304" pitchFamily="18" charset="0"/>
                            </a:rPr>
                            <m:t>𝐴</m:t>
                          </m:r>
                        </m:num>
                        <m:den>
                          <m:r>
                            <a:rPr lang="es-CL" b="1" i="1" kern="50">
                              <a:latin typeface="Cambria Math" panose="02040503050406030204" pitchFamily="18" charset="0"/>
                              <a:ea typeface="Cambria Math" panose="02040503050406030204" pitchFamily="18" charset="0"/>
                              <a:cs typeface="Times New Roman" panose="02020603050405020304" pitchFamily="18" charset="0"/>
                            </a:rPr>
                            <m:t>𝝅</m:t>
                          </m:r>
                          <m:r>
                            <a:rPr lang="es-CL" i="1" kern="50">
                              <a:effectLst/>
                              <a:latin typeface="Cambria Math" panose="02040503050406030204" pitchFamily="18" charset="0"/>
                              <a:ea typeface="SimSun" panose="02010600030101010101" pitchFamily="2" charset="-122"/>
                              <a:cs typeface="Times New Roman" panose="02020603050405020304" pitchFamily="18" charset="0"/>
                            </a:rPr>
                            <m:t>·</m:t>
                          </m:r>
                          <m:r>
                            <a:rPr lang="es-CL" i="1" kern="50">
                              <a:effectLst/>
                              <a:latin typeface="Cambria Math" panose="02040503050406030204" pitchFamily="18" charset="0"/>
                              <a:ea typeface="SimSun" panose="02010600030101010101" pitchFamily="2" charset="-122"/>
                              <a:cs typeface="Times New Roman" panose="02020603050405020304" pitchFamily="18" charset="0"/>
                            </a:rPr>
                            <m:t>𝐷</m:t>
                          </m:r>
                          <m:r>
                            <a:rPr lang="es-CL" i="1" kern="50">
                              <a:effectLst/>
                              <a:latin typeface="Cambria Math" panose="02040503050406030204" pitchFamily="18" charset="0"/>
                              <a:ea typeface="SimSun" panose="02010600030101010101" pitchFamily="2" charset="-122"/>
                              <a:cs typeface="Times New Roman" panose="02020603050405020304" pitchFamily="18" charset="0"/>
                            </a:rPr>
                            <m:t> </m:t>
                          </m:r>
                        </m:den>
                      </m:f>
                      <m:r>
                        <a:rPr lang="es-CL"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i="1" kern="50">
                              <a:effectLst/>
                              <a:latin typeface="Cambria Math" panose="02040503050406030204" pitchFamily="18" charset="0"/>
                              <a:ea typeface="SimSun" panose="02010600030101010101" pitchFamily="2" charset="-122"/>
                              <a:cs typeface="Times New Roman" panose="02020603050405020304" pitchFamily="18" charset="0"/>
                            </a:rPr>
                            <m:t>33</m:t>
                          </m:r>
                        </m:num>
                        <m:den>
                          <m:r>
                            <a:rPr lang="es-CL" b="1" i="1" kern="50">
                              <a:latin typeface="Cambria Math" panose="02040503050406030204" pitchFamily="18" charset="0"/>
                              <a:ea typeface="Cambria Math" panose="02040503050406030204" pitchFamily="18" charset="0"/>
                              <a:cs typeface="Times New Roman" panose="02020603050405020304" pitchFamily="18" charset="0"/>
                            </a:rPr>
                            <m:t>𝝅</m:t>
                          </m:r>
                          <m:r>
                            <a:rPr lang="es-CL" i="1" kern="50">
                              <a:effectLst/>
                              <a:latin typeface="Cambria Math" panose="02040503050406030204" pitchFamily="18" charset="0"/>
                              <a:ea typeface="SimSun" panose="02010600030101010101" pitchFamily="2" charset="-122"/>
                              <a:cs typeface="Times New Roman" panose="02020603050405020304" pitchFamily="18" charset="0"/>
                            </a:rPr>
                            <m:t>·0,5 </m:t>
                          </m:r>
                        </m:den>
                      </m:f>
                      <m:r>
                        <a:rPr lang="es-CL" i="1" kern="50">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𝟐𝟏</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 </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oMath>
                  </m:oMathPara>
                </a14:m>
                <a:endParaRPr lang="es-CL" b="1" kern="50" dirty="0">
                  <a:solidFill>
                    <a:srgbClr val="0033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Volumen del tubo interior</a:t>
                </a:r>
                <a:endParaRPr lang="es-CL"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b="1" i="1" kern="50">
                        <a:effectLst/>
                        <a:latin typeface="Cambria Math" panose="02040503050406030204" pitchFamily="18" charset="0"/>
                        <a:ea typeface="SimSun" panose="02010600030101010101" pitchFamily="2" charset="-122"/>
                        <a:cs typeface="Times New Roman" panose="02020603050405020304" pitchFamily="18" charset="0"/>
                      </a:rPr>
                      <m:t>𝑽</m:t>
                    </m:r>
                    <m:r>
                      <a:rPr lang="es-CL"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a:latin typeface="Cambria Math" panose="02040503050406030204" pitchFamily="18" charset="0"/>
                        <a:ea typeface="Cambria Math" panose="02040503050406030204" pitchFamily="18" charset="0"/>
                        <a:cs typeface="Times New Roman" panose="02020603050405020304" pitchFamily="18" charset="0"/>
                      </a:rPr>
                      <m:t>𝝅</m:t>
                    </m:r>
                    <m:r>
                      <a:rPr lang="es-CL" b="1" i="1" kern="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s-CL" b="1" i="1" kern="50">
                            <a:effectLst/>
                            <a:latin typeface="Cambria Math" panose="02040503050406030204" pitchFamily="18" charset="0"/>
                            <a:ea typeface="SimSun" panose="02010600030101010101" pitchFamily="2" charset="-122"/>
                            <a:cs typeface="Times New Roman" panose="02020603050405020304" pitchFamily="18" charset="0"/>
                          </a:rPr>
                        </m:ctrlPr>
                      </m:sSupPr>
                      <m:e>
                        <m:r>
                          <a:rPr lang="es-CL" b="1" i="1" kern="50">
                            <a:effectLst/>
                            <a:latin typeface="Cambria Math" panose="02040503050406030204" pitchFamily="18" charset="0"/>
                            <a:ea typeface="SimSun" panose="02010600030101010101" pitchFamily="2" charset="-122"/>
                            <a:cs typeface="Times New Roman" panose="02020603050405020304" pitchFamily="18" charset="0"/>
                          </a:rPr>
                          <m:t>𝒓</m:t>
                        </m:r>
                      </m:e>
                      <m:sup>
                        <m:r>
                          <a:rPr lang="es-CL" b="1" i="1" kern="50">
                            <a:effectLst/>
                            <a:latin typeface="Cambria Math" panose="02040503050406030204" pitchFamily="18" charset="0"/>
                            <a:ea typeface="SimSun" panose="02010600030101010101" pitchFamily="2" charset="-122"/>
                            <a:cs typeface="Times New Roman" panose="02020603050405020304" pitchFamily="18" charset="0"/>
                          </a:rPr>
                          <m:t>𝟐</m:t>
                        </m:r>
                      </m:sup>
                    </m:sSup>
                    <m:r>
                      <a:rPr lang="es-CL"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a:effectLst/>
                        <a:latin typeface="Cambria Math" panose="02040503050406030204" pitchFamily="18" charset="0"/>
                        <a:ea typeface="SimSun" panose="02010600030101010101" pitchFamily="2" charset="-122"/>
                        <a:cs typeface="Times New Roman" panose="02020603050405020304" pitchFamily="18" charset="0"/>
                      </a:rPr>
                      <m:t>𝑳</m:t>
                    </m:r>
                    <m:r>
                      <a:rPr lang="es-CL"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i="1" kern="50">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a:latin typeface="Cambria Math" panose="02040503050406030204" pitchFamily="18" charset="0"/>
                        <a:ea typeface="Cambria Math" panose="02040503050406030204" pitchFamily="18" charset="0"/>
                        <a:cs typeface="Times New Roman" panose="02020603050405020304" pitchFamily="18" charset="0"/>
                      </a:rPr>
                      <m:t>𝝅</m:t>
                    </m:r>
                    <m:r>
                      <a:rPr lang="es-CL" i="1" kern="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i="1" kern="50">
                                <a:effectLst/>
                                <a:latin typeface="Cambria Math" panose="02040503050406030204" pitchFamily="18" charset="0"/>
                                <a:ea typeface="SimSun" panose="02010600030101010101" pitchFamily="2" charset="-122"/>
                                <a:cs typeface="Times New Roman" panose="02020603050405020304" pitchFamily="18" charset="0"/>
                              </a:rPr>
                              <m:t>0,25</m:t>
                            </m:r>
                          </m:e>
                        </m:d>
                      </m:e>
                      <m:sup>
                        <m:r>
                          <a:rPr lang="es-CL" i="1" kern="50">
                            <a:effectLst/>
                            <a:latin typeface="Cambria Math" panose="02040503050406030204" pitchFamily="18" charset="0"/>
                            <a:ea typeface="SimSun" panose="02010600030101010101" pitchFamily="2" charset="-122"/>
                            <a:cs typeface="Times New Roman" panose="02020603050405020304" pitchFamily="18" charset="0"/>
                          </a:rPr>
                          <m:t>2</m:t>
                        </m:r>
                      </m:sup>
                    </m:sSup>
                  </m:oMath>
                </a14:m>
                <a:r>
                  <a:rPr lang="es-CL" kern="50" dirty="0">
                    <a:effectLst/>
                    <a:latin typeface="Times New Roman" panose="02020603050405020304" pitchFamily="18" charset="0"/>
                    <a:ea typeface="SimSun" panose="02010600030101010101" pitchFamily="2" charset="-122"/>
                    <a:cs typeface="Mangal" panose="02040503050203030202" pitchFamily="18" charset="0"/>
                  </a:rPr>
                  <a:t>·21  =  </a:t>
                </a:r>
                <a:r>
                  <a:rPr lang="es-CL"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4,12 m</a:t>
                </a:r>
                <a:r>
                  <a:rPr lang="es-CL" b="1" kern="50" baseline="30000" dirty="0">
                    <a:solidFill>
                      <a:srgbClr val="FFFF00"/>
                    </a:solidFill>
                    <a:latin typeface="Times New Roman" panose="02020603050405020304" pitchFamily="18" charset="0"/>
                    <a:ea typeface="SimSun" panose="02010600030101010101" pitchFamily="2" charset="-122"/>
                    <a:cs typeface="Mangal" panose="02040503050203030202" pitchFamily="18" charset="0"/>
                  </a:rPr>
                  <a:t>3</a:t>
                </a:r>
                <a:r>
                  <a:rPr lang="es-CL"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b="1" kern="50" dirty="0">
                  <a:solidFill>
                    <a:srgbClr val="FFFF00"/>
                  </a:solidFill>
                  <a:effectLst/>
                  <a:latin typeface="Liberation Serif"/>
                  <a:ea typeface="SimSun" panose="02010600030101010101" pitchFamily="2" charset="-122"/>
                  <a:cs typeface="Mangal" panose="02040503050203030202"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5430590" y="1118752"/>
                <a:ext cx="6096000" cy="2310248"/>
              </a:xfrm>
              <a:prstGeom prst="rect">
                <a:avLst/>
              </a:prstGeom>
              <a:blipFill>
                <a:blip r:embed="rId5"/>
                <a:stretch>
                  <a:fillRect t="-1583" b="-34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5430590" y="3551523"/>
                <a:ext cx="6533881" cy="3117072"/>
              </a:xfrm>
              <a:prstGeom prst="rect">
                <a:avLst/>
              </a:prstGeom>
            </p:spPr>
            <p:txBody>
              <a:bodyPr wrap="square">
                <a:spAutoFit/>
              </a:bodyPr>
              <a:lstStyle/>
              <a:p>
                <a:pPr marL="450215" algn="just">
                  <a:spcAft>
                    <a:spcPts val="0"/>
                  </a:spcAft>
                </a:pPr>
                <a:r>
                  <a:rPr lang="es-CL"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Peso total de aceite en el interior del tubo</a:t>
                </a:r>
                <a:endParaRPr lang="es-CL"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i="1" kern="50">
                        <a:effectLst/>
                        <a:latin typeface="Cambria Math" panose="02040503050406030204" pitchFamily="18" charset="0"/>
                        <a:ea typeface="SimSun" panose="02010600030101010101" pitchFamily="2" charset="-122"/>
                        <a:cs typeface="Times New Roman" panose="02020603050405020304" pitchFamily="18" charset="0"/>
                      </a:rPr>
                      <m:t>𝑚</m:t>
                    </m:r>
                    <m:r>
                      <a:rPr lang="es-CL" i="1" kern="50">
                        <a:effectLst/>
                        <a:latin typeface="Cambria Math" panose="02040503050406030204" pitchFamily="18" charset="0"/>
                        <a:ea typeface="SimSun" panose="02010600030101010101" pitchFamily="2" charset="-122"/>
                        <a:cs typeface="Times New Roman" panose="02020603050405020304" pitchFamily="18" charset="0"/>
                      </a:rPr>
                      <m:t>= </m:t>
                    </m:r>
                    <m:r>
                      <a:rPr lang="es-CL" i="1" kern="50">
                        <a:effectLst/>
                        <a:latin typeface="Cambria Math" panose="02040503050406030204" pitchFamily="18" charset="0"/>
                        <a:ea typeface="SimSun" panose="02010600030101010101" pitchFamily="2" charset="-122"/>
                        <a:cs typeface="Times New Roman" panose="02020603050405020304" pitchFamily="18" charset="0"/>
                      </a:rPr>
                      <m:t>𝜌</m:t>
                    </m:r>
                    <m:r>
                      <a:rPr lang="es-CL" i="1" kern="50">
                        <a:effectLst/>
                        <a:latin typeface="Cambria Math" panose="02040503050406030204" pitchFamily="18" charset="0"/>
                        <a:ea typeface="SimSun" panose="02010600030101010101" pitchFamily="2" charset="-122"/>
                        <a:cs typeface="Times New Roman" panose="02020603050405020304" pitchFamily="18" charset="0"/>
                      </a:rPr>
                      <m:t>·</m:t>
                    </m:r>
                    <m:r>
                      <a:rPr lang="es-CL" i="1" kern="50">
                        <a:effectLst/>
                        <a:latin typeface="Cambria Math" panose="02040503050406030204" pitchFamily="18" charset="0"/>
                        <a:ea typeface="SimSun" panose="02010600030101010101" pitchFamily="2" charset="-122"/>
                        <a:cs typeface="Times New Roman" panose="02020603050405020304" pitchFamily="18" charset="0"/>
                      </a:rPr>
                      <m:t>𝑉</m:t>
                    </m:r>
                    <m:r>
                      <a:rPr lang="es-CL" i="1" kern="50">
                        <a:effectLst/>
                        <a:latin typeface="Cambria Math" panose="02040503050406030204" pitchFamily="18" charset="0"/>
                        <a:ea typeface="SimSun" panose="02010600030101010101" pitchFamily="2" charset="-122"/>
                        <a:cs typeface="Times New Roman" panose="02020603050405020304" pitchFamily="18" charset="0"/>
                      </a:rPr>
                      <m:t>=834 </m:t>
                    </m:r>
                    <m:d>
                      <m:d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i="1" kern="50">
                                <a:effectLst/>
                                <a:latin typeface="Cambria Math" panose="02040503050406030204" pitchFamily="18" charset="0"/>
                                <a:ea typeface="SimSun" panose="02010600030101010101" pitchFamily="2" charset="-122"/>
                                <a:cs typeface="Times New Roman" panose="02020603050405020304" pitchFamily="18" charset="0"/>
                              </a:rPr>
                              <m:t>𝑘𝑔</m:t>
                            </m:r>
                          </m:num>
                          <m:den>
                            <m:sSup>
                              <m:sSup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sSupPr>
                              <m:e>
                                <m:r>
                                  <a:rPr lang="es-CL" i="1" kern="50">
                                    <a:effectLst/>
                                    <a:latin typeface="Cambria Math" panose="02040503050406030204" pitchFamily="18" charset="0"/>
                                    <a:ea typeface="SimSun" panose="02010600030101010101" pitchFamily="2" charset="-122"/>
                                    <a:cs typeface="Times New Roman" panose="02020603050405020304" pitchFamily="18" charset="0"/>
                                  </a:rPr>
                                  <m:t>𝑚</m:t>
                                </m:r>
                              </m:e>
                              <m:sup>
                                <m:r>
                                  <a:rPr lang="es-CL" i="1" kern="50">
                                    <a:effectLst/>
                                    <a:latin typeface="Cambria Math" panose="02040503050406030204" pitchFamily="18" charset="0"/>
                                    <a:ea typeface="SimSun" panose="02010600030101010101" pitchFamily="2" charset="-122"/>
                                    <a:cs typeface="Times New Roman" panose="02020603050405020304" pitchFamily="18" charset="0"/>
                                  </a:rPr>
                                  <m:t>3</m:t>
                                </m:r>
                              </m:sup>
                            </m:sSup>
                          </m:den>
                        </m:f>
                      </m:e>
                    </m:d>
                    <m:r>
                      <a:rPr lang="es-CL" i="1" kern="50">
                        <a:effectLst/>
                        <a:latin typeface="Cambria Math" panose="02040503050406030204" pitchFamily="18" charset="0"/>
                        <a:ea typeface="SimSun" panose="02010600030101010101" pitchFamily="2" charset="-122"/>
                        <a:cs typeface="Times New Roman" panose="02020603050405020304" pitchFamily="18" charset="0"/>
                      </a:rPr>
                      <m:t>·4,12</m:t>
                    </m:r>
                    <m:d>
                      <m:dPr>
                        <m:ctrlPr>
                          <a:rPr lang="es-CL" i="1" kern="50" smtClean="0">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s-CL" i="1" kern="5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s-CL" b="0" i="1" kern="50" smtClean="0">
                                <a:effectLst/>
                                <a:latin typeface="Cambria Math" panose="02040503050406030204" pitchFamily="18" charset="0"/>
                                <a:ea typeface="SimSun" panose="02010600030101010101" pitchFamily="2" charset="-122"/>
                                <a:cs typeface="Times New Roman" panose="02020603050405020304" pitchFamily="18" charset="0"/>
                              </a:rPr>
                              <m:t>𝑚</m:t>
                            </m:r>
                          </m:e>
                          <m:sup>
                            <m:r>
                              <a:rPr lang="es-CL" b="0" i="1" kern="50" smtClean="0">
                                <a:effectLst/>
                                <a:latin typeface="Cambria Math" panose="02040503050406030204" pitchFamily="18" charset="0"/>
                                <a:ea typeface="SimSun" panose="02010600030101010101" pitchFamily="2" charset="-122"/>
                                <a:cs typeface="Times New Roman" panose="02020603050405020304" pitchFamily="18" charset="0"/>
                              </a:rPr>
                              <m:t>3</m:t>
                            </m:r>
                          </m:sup>
                        </m:sSup>
                      </m:e>
                    </m:d>
                    <m:r>
                      <a:rPr lang="es-CL" i="1" kern="50">
                        <a:effectLst/>
                        <a:latin typeface="Cambria Math" panose="02040503050406030204" pitchFamily="18" charset="0"/>
                        <a:ea typeface="SimSun" panose="02010600030101010101" pitchFamily="2" charset="-122"/>
                        <a:cs typeface="Times New Roman" panose="02020603050405020304" pitchFamily="18" charset="0"/>
                      </a:rPr>
                      <m:t>=3.436 </m:t>
                    </m:r>
                    <m:r>
                      <a:rPr lang="es-CL" i="1" kern="50">
                        <a:effectLst/>
                        <a:latin typeface="Cambria Math" panose="02040503050406030204" pitchFamily="18" charset="0"/>
                        <a:ea typeface="SimSun" panose="02010600030101010101" pitchFamily="2" charset="-122"/>
                        <a:cs typeface="Times New Roman" panose="02020603050405020304" pitchFamily="18" charset="0"/>
                      </a:rPr>
                      <m:t>𝑘𝑔</m:t>
                    </m:r>
                    <m:r>
                      <a:rPr lang="es-CL"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b="1" u="sng" kern="50" dirty="0">
                    <a:solidFill>
                      <a:srgbClr val="C00000"/>
                    </a:solidFill>
                    <a:effectLst/>
                    <a:latin typeface="Times New Roman" panose="02020603050405020304" pitchFamily="18" charset="0"/>
                    <a:ea typeface="SimSun" panose="02010600030101010101" pitchFamily="2" charset="-122"/>
                    <a:cs typeface="Mangal" panose="02040503050203030202" pitchFamily="18" charset="0"/>
                  </a:rPr>
                  <a:t>Tiempo que demora el aceite en recorrer el intercambiador </a:t>
                </a:r>
                <a:endParaRPr lang="es-CL" b="1" kern="50" dirty="0">
                  <a:solidFill>
                    <a:srgbClr val="C000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b="1" u="none" strike="noStrike"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b="1"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La velocidad de avance del aceite es 2 kg/s y en el tubo hay 3.436 kg</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Tiempo que demora =  </a:t>
                </a:r>
                <a14:m>
                  <m:oMath xmlns:m="http://schemas.openxmlformats.org/officeDocument/2006/math">
                    <m:f>
                      <m:fPr>
                        <m:ctrlPr>
                          <a:rPr lang="es-CL"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i="1" kern="50">
                            <a:effectLst/>
                            <a:latin typeface="Cambria Math" panose="02040503050406030204" pitchFamily="18" charset="0"/>
                            <a:ea typeface="SimSun" panose="02010600030101010101" pitchFamily="2" charset="-122"/>
                            <a:cs typeface="Times New Roman" panose="02020603050405020304" pitchFamily="18" charset="0"/>
                          </a:rPr>
                          <m:t>3.436</m:t>
                        </m:r>
                      </m:num>
                      <m:den>
                        <m:r>
                          <a:rPr lang="es-CL" i="1" kern="50">
                            <a:effectLst/>
                            <a:latin typeface="Cambria Math" panose="02040503050406030204" pitchFamily="18" charset="0"/>
                            <a:ea typeface="SimSun" panose="02010600030101010101" pitchFamily="2" charset="-122"/>
                            <a:cs typeface="Times New Roman" panose="02020603050405020304" pitchFamily="18" charset="0"/>
                          </a:rPr>
                          <m:t>2 </m:t>
                        </m:r>
                      </m:den>
                    </m:f>
                    <m:r>
                      <a:rPr lang="es-CL" i="1" kern="50">
                        <a:effectLst/>
                        <a:latin typeface="Cambria Math" panose="02040503050406030204" pitchFamily="18" charset="0"/>
                        <a:ea typeface="SimSun" panose="02010600030101010101" pitchFamily="2" charset="-122"/>
                        <a:cs typeface="Times New Roman" panose="02020603050405020304" pitchFamily="18" charset="0"/>
                      </a:rPr>
                      <m:t> =  </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𝟏</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𝟕𝟏𝟖</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 </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𝒔𝒆𝒈</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𝟒𝟕</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 </m:t>
                    </m:r>
                    <m:r>
                      <a:rPr lang="es-CL"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𝒉𝒐𝒓𝒂𝒔</m:t>
                    </m:r>
                  </m:oMath>
                </a14:m>
                <a:endParaRPr lang="es-CL" b="1" kern="50" dirty="0">
                  <a:solidFill>
                    <a:srgbClr val="003300"/>
                  </a:solidFill>
                  <a:effectLst/>
                  <a:latin typeface="Liberation Serif"/>
                  <a:ea typeface="SimSun" panose="02010600030101010101" pitchFamily="2" charset="-122"/>
                  <a:cs typeface="Mangal" panose="02040503050203030202" pitchFamily="18" charset="0"/>
                </a:endParaRPr>
              </a:p>
            </p:txBody>
          </p:sp>
        </mc:Choice>
        <mc:Fallback xmlns="">
          <p:sp>
            <p:nvSpPr>
              <p:cNvPr id="9" name="Rectángulo 8"/>
              <p:cNvSpPr>
                <a:spLocks noRot="1" noChangeAspect="1" noMove="1" noResize="1" noEditPoints="1" noAdjustHandles="1" noChangeArrowheads="1" noChangeShapeType="1" noTextEdit="1"/>
              </p:cNvSpPr>
              <p:nvPr/>
            </p:nvSpPr>
            <p:spPr>
              <a:xfrm>
                <a:off x="5430590" y="3551523"/>
                <a:ext cx="6533881" cy="3117072"/>
              </a:xfrm>
              <a:prstGeom prst="rect">
                <a:avLst/>
              </a:prstGeom>
              <a:blipFill>
                <a:blip r:embed="rId6"/>
                <a:stretch>
                  <a:fillRect t="-1174" r="-746"/>
                </a:stretch>
              </a:blipFill>
            </p:spPr>
            <p:txBody>
              <a:bodyPr/>
              <a:lstStyle/>
              <a:p>
                <a:r>
                  <a:rPr lang="es-CL">
                    <a:noFill/>
                  </a:rPr>
                  <a:t> </a:t>
                </a:r>
              </a:p>
            </p:txBody>
          </p:sp>
        </mc:Fallback>
      </mc:AlternateContent>
    </p:spTree>
    <p:extLst>
      <p:ext uri="{BB962C8B-B14F-4D97-AF65-F5344CB8AC3E}">
        <p14:creationId xmlns:p14="http://schemas.microsoft.com/office/powerpoint/2010/main" val="514680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6067" y="481094"/>
            <a:ext cx="9878096" cy="3785652"/>
          </a:xfrm>
          <a:prstGeom prst="rect">
            <a:avLst/>
          </a:prstGeom>
        </p:spPr>
        <p:txBody>
          <a:bodyPr wrap="square">
            <a:spAutoFit/>
          </a:bodyPr>
          <a:lstStyle/>
          <a:p>
            <a:pPr algn="just">
              <a:spcAft>
                <a:spcPts val="0"/>
              </a:spcAft>
            </a:pPr>
            <a:r>
              <a:rPr lang="es-CL" sz="2000" b="1" i="1" kern="50" dirty="0">
                <a:latin typeface="Times New Roman" panose="02020603050405020304" pitchFamily="18" charset="0"/>
                <a:ea typeface="SimSun" panose="02010600030101010101" pitchFamily="2" charset="-122"/>
                <a:cs typeface="Mangal" panose="02040503050203030202" pitchFamily="18" charset="0"/>
              </a:rPr>
              <a:t>Determinar el área de intercambio térmico que se necesita para que un intercambiador de calor construido con un tubo de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25,4 mm </a:t>
            </a:r>
            <a:r>
              <a:rPr lang="es-CL" sz="2000" b="1" i="1" kern="50" dirty="0">
                <a:latin typeface="Times New Roman" panose="02020603050405020304" pitchFamily="18" charset="0"/>
                <a:ea typeface="SimSun" panose="02010600030101010101" pitchFamily="2" charset="-122"/>
                <a:cs typeface="Mangal" panose="02040503050203030202" pitchFamily="18" charset="0"/>
              </a:rPr>
              <a:t>de diámetro exterior, enfríe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6,93 kg/s </a:t>
            </a:r>
            <a:r>
              <a:rPr lang="es-CL" sz="2000" b="1" i="1" kern="50" dirty="0">
                <a:latin typeface="Times New Roman" panose="02020603050405020304" pitchFamily="18" charset="0"/>
                <a:ea typeface="SimSun" panose="02010600030101010101" pitchFamily="2" charset="-122"/>
                <a:cs typeface="Mangal" panose="02040503050203030202" pitchFamily="18" charset="0"/>
              </a:rPr>
              <a:t>de una solución de alcohol etílico al 95%,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desde 65,6 °C hasta 39,4°C,</a:t>
            </a:r>
            <a:r>
              <a:rPr lang="es-CL" sz="2000" b="1" i="1" kern="50" dirty="0">
                <a:latin typeface="Times New Roman" panose="02020603050405020304" pitchFamily="18" charset="0"/>
                <a:ea typeface="SimSun" panose="02010600030101010101" pitchFamily="2" charset="-122"/>
                <a:cs typeface="Mangal" panose="02040503050203030202" pitchFamily="18" charset="0"/>
              </a:rPr>
              <a:t> utilizando 6,3 kg de agua por segundo a </a:t>
            </a:r>
            <a:r>
              <a:rPr lang="es-CL" sz="2000" b="1" i="1"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10 °C</a:t>
            </a:r>
            <a:r>
              <a:rPr lang="es-CL" sz="2000" b="1" i="1" kern="50" dirty="0">
                <a:latin typeface="Times New Roman" panose="02020603050405020304" pitchFamily="18" charset="0"/>
                <a:ea typeface="SimSun" panose="02010600030101010101" pitchFamily="2" charset="-122"/>
                <a:cs typeface="Mangal" panose="02040503050203030202" pitchFamily="18" charset="0"/>
              </a:rPr>
              <a:t>. Se supondrá que el coeficiente global de transferencia térmica  basado en el área exterior del tubo es de 568 W/m</a:t>
            </a:r>
            <a:r>
              <a:rPr lang="es-CL" sz="2000" b="1" i="1" kern="50" baseline="30000" dirty="0">
                <a:latin typeface="Times New Roman" panose="02020603050405020304" pitchFamily="18" charset="0"/>
                <a:ea typeface="SimSun" panose="02010600030101010101" pitchFamily="2" charset="-122"/>
                <a:cs typeface="Mangal" panose="02040503050203030202" pitchFamily="18" charset="0"/>
              </a:rPr>
              <a:t>2</a:t>
            </a:r>
            <a:r>
              <a:rPr lang="es-CL" sz="2000" b="1" i="1" kern="50" dirty="0">
                <a:latin typeface="Times New Roman" panose="02020603050405020304" pitchFamily="18" charset="0"/>
                <a:ea typeface="SimSun" panose="02010600030101010101" pitchFamily="2" charset="-122"/>
                <a:cs typeface="Mangal" panose="02040503050203030202" pitchFamily="18" charset="0"/>
              </a:rPr>
              <a:t>. El problema se realizará en los siguientes supuestos:</a:t>
            </a:r>
          </a:p>
          <a:p>
            <a:pPr algn="just">
              <a:spcAft>
                <a:spcPts val="0"/>
              </a:spcAft>
            </a:pPr>
            <a:endParaRPr lang="es-CL" sz="2000" b="1" i="1" kern="50" dirty="0">
              <a:latin typeface="Liberation Serif"/>
              <a:ea typeface="SimSun" panose="02010600030101010101" pitchFamily="2" charset="-122"/>
              <a:cs typeface="Mangal" panose="02040503050203030202" pitchFamily="18" charset="0"/>
            </a:endParaRPr>
          </a:p>
          <a:p>
            <a:pPr algn="just">
              <a:spcAft>
                <a:spcPts val="0"/>
              </a:spcAft>
            </a:pPr>
            <a:r>
              <a:rPr lang="es-CL" sz="2000" b="1" i="1" kern="50" dirty="0">
                <a:latin typeface="Times New Roman" panose="02020603050405020304" pitchFamily="18" charset="0"/>
                <a:ea typeface="SimSun" panose="02010600030101010101" pitchFamily="2" charset="-122"/>
                <a:cs typeface="Mangal" panose="02040503050203030202" pitchFamily="18" charset="0"/>
              </a:rPr>
              <a:t>a) Carcasa y tubos con flujos paralelos</a:t>
            </a:r>
            <a:endParaRPr lang="es-CL" sz="2000" b="1" i="1" kern="50" dirty="0">
              <a:latin typeface="Liberation Serif"/>
              <a:ea typeface="SimSun" panose="02010600030101010101" pitchFamily="2" charset="-122"/>
              <a:cs typeface="Mangal" panose="02040503050203030202" pitchFamily="18" charset="0"/>
            </a:endParaRPr>
          </a:p>
          <a:p>
            <a:pPr marL="342900" lvl="0" indent="-342900" algn="just">
              <a:spcAft>
                <a:spcPts val="0"/>
              </a:spcAft>
              <a:buFont typeface="+mj-lt"/>
              <a:buAutoNum type="alphaLcParenR" startAt="2"/>
            </a:pPr>
            <a:r>
              <a:rPr lang="es-CL" sz="2000" b="1" i="1" kern="50" dirty="0">
                <a:latin typeface="Times New Roman" panose="02020603050405020304" pitchFamily="18" charset="0"/>
                <a:ea typeface="SimSun" panose="02010600030101010101" pitchFamily="2" charset="-122"/>
                <a:cs typeface="Mangal" panose="02040503050203030202" pitchFamily="18" charset="0"/>
              </a:rPr>
              <a:t>Carcasa y tubo con flujos en contracorriente</a:t>
            </a:r>
            <a:endParaRPr lang="es-CL" sz="2000" b="1" i="1" kern="50" dirty="0">
              <a:latin typeface="Liberation Serif"/>
              <a:ea typeface="SimSun" panose="02010600030101010101" pitchFamily="2" charset="-122"/>
              <a:cs typeface="Mangal" panose="02040503050203030202" pitchFamily="18" charset="0"/>
            </a:endParaRPr>
          </a:p>
          <a:p>
            <a:pPr marL="342900" lvl="0" indent="-342900" algn="just">
              <a:spcAft>
                <a:spcPts val="0"/>
              </a:spcAft>
              <a:buFont typeface="+mj-lt"/>
              <a:buAutoNum type="alphaLcParenR" startAt="2"/>
            </a:pPr>
            <a:r>
              <a:rPr lang="es-CL" sz="2000" b="1" i="1" kern="50" dirty="0">
                <a:latin typeface="Times New Roman" panose="02020603050405020304" pitchFamily="18" charset="0"/>
                <a:ea typeface="SimSun" panose="02010600030101010101" pitchFamily="2" charset="-122"/>
                <a:cs typeface="Mangal" panose="02040503050203030202" pitchFamily="18" charset="0"/>
              </a:rPr>
              <a:t>Intercambiador  en contracorriente con dos pasos en carcasa y 4 pasos de tubos, circulando alcohol por la carcasa y el agua por los tubos.</a:t>
            </a:r>
            <a:endParaRPr lang="es-CL" sz="2000" b="1" i="1" kern="50" dirty="0">
              <a:latin typeface="Liberation Serif"/>
              <a:ea typeface="SimSun" panose="02010600030101010101" pitchFamily="2" charset="-122"/>
              <a:cs typeface="Mangal" panose="02040503050203030202" pitchFamily="18" charset="0"/>
            </a:endParaRPr>
          </a:p>
          <a:p>
            <a:pPr marL="449580" indent="180340" algn="just">
              <a:spcAft>
                <a:spcPts val="0"/>
              </a:spcAft>
            </a:pPr>
            <a:r>
              <a:rPr lang="en-US" sz="2000" b="1" i="1" kern="50" dirty="0" err="1">
                <a:latin typeface="Times New Roman" panose="02020603050405020304" pitchFamily="18" charset="0"/>
                <a:ea typeface="SimSun" panose="02010600030101010101" pitchFamily="2" charset="-122"/>
                <a:cs typeface="Mangal" panose="02040503050203030202" pitchFamily="18" charset="0"/>
              </a:rPr>
              <a:t>C</a:t>
            </a:r>
            <a:r>
              <a:rPr lang="en-US" sz="2000" b="1" i="1" kern="50" baseline="-25000" dirty="0" err="1">
                <a:latin typeface="Times New Roman" panose="02020603050405020304" pitchFamily="18" charset="0"/>
                <a:ea typeface="SimSun" panose="02010600030101010101" pitchFamily="2" charset="-122"/>
                <a:cs typeface="Mangal" panose="02040503050203030202" pitchFamily="18" charset="0"/>
              </a:rPr>
              <a:t>p</a:t>
            </a:r>
            <a:r>
              <a:rPr lang="en-US" sz="2000" b="1" i="1" kern="50" baseline="-25000" dirty="0">
                <a:latin typeface="Times New Roman" panose="02020603050405020304" pitchFamily="18" charset="0"/>
                <a:ea typeface="SimSun" panose="02010600030101010101" pitchFamily="2" charset="-122"/>
                <a:cs typeface="Mangal" panose="02040503050203030202" pitchFamily="18" charset="0"/>
              </a:rPr>
              <a:t> alcohol </a:t>
            </a:r>
            <a:r>
              <a:rPr lang="en-US" sz="2000" b="1" i="1" kern="50" dirty="0">
                <a:latin typeface="Times New Roman" panose="02020603050405020304" pitchFamily="18" charset="0"/>
                <a:ea typeface="SimSun" panose="02010600030101010101" pitchFamily="2" charset="-122"/>
                <a:cs typeface="Mangal" panose="02040503050203030202" pitchFamily="18" charset="0"/>
              </a:rPr>
              <a:t>= 3.810 (Joules/</a:t>
            </a:r>
            <a:r>
              <a:rPr lang="en-US" sz="2000" b="1" i="1" kern="50" dirty="0" err="1">
                <a:latin typeface="Times New Roman" panose="02020603050405020304" pitchFamily="18" charset="0"/>
                <a:ea typeface="SimSun" panose="02010600030101010101" pitchFamily="2" charset="-122"/>
                <a:cs typeface="Mangal" panose="02040503050203030202" pitchFamily="18" charset="0"/>
              </a:rPr>
              <a:t>kg·K</a:t>
            </a:r>
            <a:r>
              <a:rPr lang="en-US" sz="2000" b="1" i="1" kern="50" dirty="0">
                <a:latin typeface="Times New Roman" panose="02020603050405020304" pitchFamily="18" charset="0"/>
                <a:ea typeface="SimSun" panose="02010600030101010101" pitchFamily="2" charset="-122"/>
                <a:cs typeface="Mangal" panose="02040503050203030202" pitchFamily="18" charset="0"/>
              </a:rPr>
              <a:t>)  :  </a:t>
            </a:r>
            <a:r>
              <a:rPr lang="en-US" sz="2000" b="1" i="1" kern="50" dirty="0" err="1">
                <a:latin typeface="Times New Roman" panose="02020603050405020304" pitchFamily="18" charset="0"/>
                <a:ea typeface="SimSun" panose="02010600030101010101" pitchFamily="2" charset="-122"/>
                <a:cs typeface="Mangal" panose="02040503050203030202" pitchFamily="18" charset="0"/>
              </a:rPr>
              <a:t>C</a:t>
            </a:r>
            <a:r>
              <a:rPr lang="en-US" sz="2000" b="1" i="1" kern="50" baseline="-25000" dirty="0" err="1">
                <a:latin typeface="Times New Roman" panose="02020603050405020304" pitchFamily="18" charset="0"/>
                <a:ea typeface="SimSun" panose="02010600030101010101" pitchFamily="2" charset="-122"/>
                <a:cs typeface="Mangal" panose="02040503050203030202" pitchFamily="18" charset="0"/>
              </a:rPr>
              <a:t>p</a:t>
            </a:r>
            <a:r>
              <a:rPr lang="en-US" sz="2000" b="1" i="1" kern="50" baseline="-25000" dirty="0">
                <a:latin typeface="Times New Roman" panose="02020603050405020304" pitchFamily="18" charset="0"/>
                <a:ea typeface="SimSun" panose="02010600030101010101" pitchFamily="2" charset="-122"/>
                <a:cs typeface="Mangal" panose="02040503050203030202" pitchFamily="18" charset="0"/>
              </a:rPr>
              <a:t> </a:t>
            </a:r>
            <a:r>
              <a:rPr lang="en-US" sz="2000" b="1" i="1" kern="50" baseline="-25000" dirty="0" err="1">
                <a:latin typeface="Times New Roman" panose="02020603050405020304" pitchFamily="18" charset="0"/>
                <a:ea typeface="SimSun" panose="02010600030101010101" pitchFamily="2" charset="-122"/>
                <a:cs typeface="Mangal" panose="02040503050203030202" pitchFamily="18" charset="0"/>
              </a:rPr>
              <a:t>agua</a:t>
            </a:r>
            <a:r>
              <a:rPr lang="en-US" sz="2000" b="1" i="1" kern="50" baseline="-25000" dirty="0">
                <a:latin typeface="Times New Roman" panose="02020603050405020304" pitchFamily="18" charset="0"/>
                <a:ea typeface="SimSun" panose="02010600030101010101" pitchFamily="2" charset="-122"/>
                <a:cs typeface="Mangal" panose="02040503050203030202" pitchFamily="18" charset="0"/>
              </a:rPr>
              <a:t> </a:t>
            </a:r>
            <a:r>
              <a:rPr lang="en-US" sz="2000" b="1" i="1" kern="50" dirty="0">
                <a:latin typeface="Times New Roman" panose="02020603050405020304" pitchFamily="18" charset="0"/>
                <a:ea typeface="SimSun" panose="02010600030101010101" pitchFamily="2" charset="-122"/>
                <a:cs typeface="Mangal" panose="02040503050203030202" pitchFamily="18" charset="0"/>
              </a:rPr>
              <a:t>= 4.186 (Joules/</a:t>
            </a:r>
            <a:r>
              <a:rPr lang="en-US" sz="2000" b="1" i="1" kern="50" dirty="0" err="1">
                <a:latin typeface="Times New Roman" panose="02020603050405020304" pitchFamily="18" charset="0"/>
                <a:ea typeface="SimSun" panose="02010600030101010101" pitchFamily="2" charset="-122"/>
                <a:cs typeface="Mangal" panose="02040503050203030202" pitchFamily="18" charset="0"/>
              </a:rPr>
              <a:t>kg·K</a:t>
            </a:r>
            <a:r>
              <a:rPr lang="en-US" sz="2000" b="1" i="1" kern="50" dirty="0">
                <a:latin typeface="Times New Roman" panose="02020603050405020304" pitchFamily="18" charset="0"/>
                <a:ea typeface="SimSun" panose="02010600030101010101" pitchFamily="2" charset="-122"/>
                <a:cs typeface="Mangal" panose="02040503050203030202" pitchFamily="18" charset="0"/>
              </a:rPr>
              <a:t>)  </a:t>
            </a:r>
            <a:endParaRPr lang="es-CL" sz="2000" b="1" i="1" kern="50" dirty="0">
              <a:effectLst/>
              <a:latin typeface="Liberation Serif"/>
              <a:ea typeface="SimSun" panose="02010600030101010101" pitchFamily="2" charset="-122"/>
              <a:cs typeface="Mangal" panose="02040503050203030202" pitchFamily="18" charset="0"/>
            </a:endParaRPr>
          </a:p>
        </p:txBody>
      </p:sp>
      <mc:AlternateContent xmlns:mc="http://schemas.openxmlformats.org/markup-compatibility/2006" xmlns:a14="http://schemas.microsoft.com/office/drawing/2010/main">
        <mc:Choice Requires="a14">
          <p:sp>
            <p:nvSpPr>
              <p:cNvPr id="3" name="Rectángulo 2"/>
              <p:cNvSpPr/>
              <p:nvPr/>
            </p:nvSpPr>
            <p:spPr>
              <a:xfrm>
                <a:off x="850006" y="4558524"/>
                <a:ext cx="9131121" cy="1995546"/>
              </a:xfrm>
              <a:prstGeom prst="rect">
                <a:avLst/>
              </a:prstGeom>
            </p:spPr>
            <p:txBody>
              <a:bodyPr wrap="square">
                <a:spAutoFit/>
              </a:bodyPr>
              <a:lstStyle/>
              <a:p>
                <a:pPr marL="449580" algn="just">
                  <a:spcAft>
                    <a:spcPts val="0"/>
                  </a:spcAft>
                </a:pPr>
                <a:r>
                  <a:rPr lang="es-CL" sz="2000"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Cálculo del calor cedido por el alcohol</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678815" algn="just">
                  <a:spcAft>
                    <a:spcPts val="0"/>
                  </a:spcAft>
                </a:pPr>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a:p>
                <a:pPr marL="449580"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acc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𝒎</m:t>
                        </m:r>
                      </m:e>
                    </m:acc>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𝒑</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𝒂𝒍𝒄𝒐𝒉𝒐𝒍</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𝒂𝒍𝒄𝒐𝒉𝒐𝒍</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𝑭</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𝒂𝒍𝒄𝒐𝒉𝒐𝒍</m:t>
                            </m:r>
                          </m:sub>
                        </m:sSub>
                      </m:e>
                    </m:d>
                  </m:oMath>
                </a14:m>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 </a:t>
                </a:r>
              </a:p>
              <a:p>
                <a:pPr marL="449580" algn="just">
                  <a:spcAft>
                    <a:spcPts val="0"/>
                  </a:spcAft>
                </a:pPr>
                <a:endParaRPr lang="es-CL" sz="1000" kern="50" dirty="0">
                  <a:effectLst/>
                  <a:latin typeface="Times New Roman" panose="02020603050405020304" pitchFamily="18" charset="0"/>
                  <a:ea typeface="SimSun" panose="02010600030101010101" pitchFamily="2" charset="-122"/>
                  <a:cs typeface="Mangal" panose="02040503050203030202" pitchFamily="18" charset="0"/>
                </a:endParaRPr>
              </a:p>
              <a:p>
                <a:pPr marL="449580" algn="just">
                  <a:spcAft>
                    <a:spcPts val="0"/>
                  </a:spcAft>
                </a:pPr>
                <a:r>
                  <a:rPr lang="es-CL" sz="2000" kern="50" dirty="0">
                    <a:latin typeface="Times New Roman" panose="02020603050405020304" pitchFamily="18" charset="0"/>
                    <a:ea typeface="SimSun" panose="02010600030101010101" pitchFamily="2" charset="-122"/>
                    <a:cs typeface="Mangal" panose="02040503050203030202" pitchFamily="18" charset="0"/>
                  </a:rPr>
                  <a:t>    </a:t>
                </a:r>
                <a:r>
                  <a:rPr lang="es-CL" sz="2000" kern="50" dirty="0">
                    <a:effectLst/>
                    <a:latin typeface="Times New Roman" panose="02020603050405020304" pitchFamily="18" charset="0"/>
                    <a:ea typeface="SimSun" panose="02010600030101010101" pitchFamily="2" charset="-122"/>
                    <a:cs typeface="Mangal" panose="02040503050203030202" pitchFamily="18" charset="0"/>
                  </a:rPr>
                  <a:t>= 6,93 </a:t>
                </a:r>
                <a14:m>
                  <m:oMath xmlns:m="http://schemas.openxmlformats.org/officeDocument/2006/math">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𝑘𝑔</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𝑠</m:t>
                            </m:r>
                          </m:den>
                        </m:f>
                      </m:e>
                    </m:d>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3.810 </a:t>
                </a:r>
                <a14:m>
                  <m:oMath xmlns:m="http://schemas.openxmlformats.org/officeDocument/2006/math">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𝐽</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𝑘𝑔</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𝐾</m:t>
                            </m:r>
                          </m:den>
                        </m:f>
                      </m:e>
                    </m:d>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a:t>
                </a:r>
                <a14:m>
                  <m:oMath xmlns:m="http://schemas.openxmlformats.org/officeDocument/2006/math">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65,6−39,4</m:t>
                        </m:r>
                      </m:e>
                    </m:d>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𝐶</m:t>
                        </m:r>
                      </m:e>
                    </m:d>
                  </m:oMath>
                </a14:m>
                <a:endParaRPr lang="es-CL" sz="2000" kern="50" dirty="0">
                  <a:effectLst/>
                  <a:latin typeface="Liberation Serif"/>
                  <a:ea typeface="SimSun" panose="02010600030101010101" pitchFamily="2" charset="-122"/>
                  <a:cs typeface="Mangal" panose="02040503050203030202" pitchFamily="18" charset="0"/>
                </a:endParaRPr>
              </a:p>
              <a:p>
                <a:pPr marL="449580" algn="just">
                  <a:spcAft>
                    <a:spcPts val="0"/>
                  </a:spcAft>
                </a:pPr>
                <a:endParaRPr lang="es-CL" sz="1000" kern="50" dirty="0">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q = 691.766,46 (W)</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850006" y="4558524"/>
                <a:ext cx="9131121" cy="1995546"/>
              </a:xfrm>
              <a:prstGeom prst="rect">
                <a:avLst/>
              </a:prstGeom>
              <a:blipFill>
                <a:blip r:embed="rId2"/>
                <a:stretch>
                  <a:fillRect t="-1835" b="-24771"/>
                </a:stretch>
              </a:blipFill>
            </p:spPr>
            <p:txBody>
              <a:bodyPr/>
              <a:lstStyle/>
              <a:p>
                <a:r>
                  <a:rPr lang="es-CL">
                    <a:noFill/>
                  </a:rPr>
                  <a:t> </a:t>
                </a:r>
              </a:p>
            </p:txBody>
          </p:sp>
        </mc:Fallback>
      </mc:AlternateContent>
    </p:spTree>
    <p:extLst>
      <p:ext uri="{BB962C8B-B14F-4D97-AF65-F5344CB8AC3E}">
        <p14:creationId xmlns:p14="http://schemas.microsoft.com/office/powerpoint/2010/main" val="2829815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746975" y="330180"/>
                <a:ext cx="9465972" cy="2973378"/>
              </a:xfrm>
              <a:prstGeom prst="rect">
                <a:avLst/>
              </a:prstGeom>
            </p:spPr>
            <p:txBody>
              <a:bodyPr wrap="square">
                <a:spAutoFit/>
              </a:bodyPr>
              <a:lstStyle/>
              <a:p>
                <a:pPr marL="449580" algn="just">
                  <a:spcAft>
                    <a:spcPts val="0"/>
                  </a:spcAft>
                </a:pPr>
                <a:r>
                  <a:rPr lang="es-CL" sz="2000" b="1" u="sng"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Cálculo temperatura de salida del agua</a:t>
                </a:r>
                <a:endParaRPr lang="es-CL" sz="2000" b="1" kern="50" dirty="0">
                  <a:solidFill>
                    <a:srgbClr val="C00000"/>
                  </a:solidFill>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El calor cedido por el alcohol lo recibe el agua</a:t>
                </a:r>
                <a:endParaRPr lang="es-CL" sz="2000" kern="50" dirty="0">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49580"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acc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𝒎</m:t>
                        </m:r>
                      </m:e>
                    </m:acc>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𝒑</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𝒂𝒈𝒖𝒂</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𝑪</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𝒂𝒈𝒖𝒂</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𝑭</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𝒂𝒈𝒖𝒂</m:t>
                            </m:r>
                          </m:sub>
                        </m:sSub>
                      </m:e>
                    </m:d>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sz="2000" b="1"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b="1" kern="50" dirty="0">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49580" algn="just">
                  <a:spcAft>
                    <a:spcPts val="0"/>
                  </a:spcAft>
                </a:pPr>
                <a14:m>
                  <m:oMath xmlns:m="http://schemas.openxmlformats.org/officeDocument/2006/math">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691.766,46=6,3</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𝑘𝑔</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𝑠</m:t>
                            </m:r>
                          </m:den>
                        </m:f>
                      </m:e>
                    </m:d>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4.186 </a:t>
                </a:r>
                <a14:m>
                  <m:oMath xmlns:m="http://schemas.openxmlformats.org/officeDocument/2006/math">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type m:val="skw"/>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𝐽</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𝑘𝑔</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𝐾</m:t>
                            </m:r>
                          </m:den>
                        </m:f>
                      </m:e>
                    </m:d>
                    <m:r>
                      <a:rPr lang="es-CL" sz="2000" i="1" kern="50">
                        <a:effectLst/>
                        <a:latin typeface="Cambria Math" panose="02040503050406030204" pitchFamily="18" charset="0"/>
                        <a:ea typeface="SimSun" panose="02010600030101010101" pitchFamily="2" charset="-122"/>
                        <a:cs typeface="Times New Roman" panose="02020603050405020304" pitchFamily="18" charset="0"/>
                      </a:rPr>
                      <m:t>·</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𝑠𝑎𝑙𝑖𝑑𝑎</m:t>
                            </m:r>
                          </m:sub>
                        </m:sSub>
                        <m:r>
                          <a:rPr lang="es-CL" sz="2000" i="1" kern="50">
                            <a:effectLst/>
                            <a:latin typeface="Cambria Math" panose="02040503050406030204" pitchFamily="18" charset="0"/>
                            <a:ea typeface="SimSun" panose="02010600030101010101" pitchFamily="2" charset="-122"/>
                            <a:cs typeface="Times New Roman" panose="02020603050405020304" pitchFamily="18" charset="0"/>
                          </a:rPr>
                          <m:t>−10</m:t>
                        </m:r>
                      </m:e>
                    </m:d>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r>
                  <a:rPr lang="es-CL" sz="20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r>
                  <a:rPr lang="es-CL" sz="2000" b="1" kern="50" dirty="0" err="1">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T</a:t>
                </a:r>
                <a:r>
                  <a:rPr lang="es-CL" sz="2000" b="1" kern="50" baseline="-25000" dirty="0" err="1">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salida</a:t>
                </a:r>
                <a:r>
                  <a:rPr lang="es-CL" sz="2000" b="1" kern="50" baseline="-2500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agua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36,23 °C</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342900" lvl="0" indent="-342900" algn="just">
                  <a:spcAft>
                    <a:spcPts val="0"/>
                  </a:spcAft>
                  <a:buFont typeface="+mj-lt"/>
                  <a:buAutoNum type="alphaLcParenR"/>
                </a:pPr>
                <a:r>
                  <a:rPr lang="es-CL" sz="2000" b="1" i="1" u="sng" kern="50" dirty="0">
                    <a:effectLst/>
                    <a:latin typeface="Times New Roman" panose="02020603050405020304" pitchFamily="18" charset="0"/>
                    <a:ea typeface="SimSun" panose="02010600030101010101" pitchFamily="2" charset="-122"/>
                    <a:cs typeface="Mangal" panose="02040503050203030202" pitchFamily="18" charset="0"/>
                  </a:rPr>
                  <a:t>Flujo paralelo</a:t>
                </a:r>
                <a:endParaRPr lang="es-CL" sz="2000" b="1" kern="50" dirty="0">
                  <a:effectLst/>
                  <a:latin typeface="Liberation Serif"/>
                  <a:ea typeface="SimSun" panose="02010600030101010101" pitchFamily="2" charset="-122"/>
                  <a:cs typeface="Mangal" panose="02040503050203030202"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746975" y="330180"/>
                <a:ext cx="9465972" cy="2973378"/>
              </a:xfrm>
              <a:prstGeom prst="rect">
                <a:avLst/>
              </a:prstGeom>
              <a:blipFill>
                <a:blip r:embed="rId2"/>
                <a:stretch>
                  <a:fillRect l="-580" t="-1025" b="-11066"/>
                </a:stretch>
              </a:blipFill>
            </p:spPr>
            <p:txBody>
              <a:bodyPr/>
              <a:lstStyle/>
              <a:p>
                <a:r>
                  <a:rPr lang="es-CL">
                    <a:noFill/>
                  </a:rPr>
                  <a:t> </a:t>
                </a:r>
              </a:p>
            </p:txBody>
          </p:sp>
        </mc:Fallback>
      </mc:AlternateContent>
      <p:pic>
        <p:nvPicPr>
          <p:cNvPr id="3" name="Imagen 2"/>
          <p:cNvPicPr/>
          <p:nvPr/>
        </p:nvPicPr>
        <p:blipFill>
          <a:blip r:embed="rId3"/>
          <a:stretch>
            <a:fillRect/>
          </a:stretch>
        </p:blipFill>
        <p:spPr>
          <a:xfrm>
            <a:off x="528034" y="3570667"/>
            <a:ext cx="4185633" cy="2498502"/>
          </a:xfrm>
          <a:prstGeom prst="rect">
            <a:avLst/>
          </a:prstGeom>
        </p:spPr>
      </p:pic>
      <mc:AlternateContent xmlns:mc="http://schemas.openxmlformats.org/markup-compatibility/2006" xmlns:a14="http://schemas.microsoft.com/office/drawing/2010/main">
        <mc:Choice Requires="a14">
          <p:sp>
            <p:nvSpPr>
              <p:cNvPr id="4" name="Rectángulo 3"/>
              <p:cNvSpPr/>
              <p:nvPr/>
            </p:nvSpPr>
            <p:spPr>
              <a:xfrm>
                <a:off x="4825284" y="3779512"/>
                <a:ext cx="6739944" cy="1827936"/>
              </a:xfrm>
              <a:prstGeom prst="rect">
                <a:avLst/>
              </a:prstGeom>
            </p:spPr>
            <p:txBody>
              <a:bodyPr wrap="square">
                <a:spAutoFit/>
              </a:bodyPr>
              <a:lstStyle/>
              <a:p>
                <a:pPr marL="450215" algn="just">
                  <a:spcAft>
                    <a:spcPts val="0"/>
                  </a:spcAft>
                </a:pPr>
                <a14:m>
                  <m:oMath xmlns:m="http://schemas.openxmlformats.org/officeDocument/2006/math">
                    <m:r>
                      <a:rPr lang="es-CL" sz="2000" b="1" i="1" kern="50">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num>
                      <m:den>
                        <m:func>
                          <m:func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uncPr>
                          <m:fNa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fName>
                          <m:e>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num>
                                  <m:den>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den>
                                </m:f>
                              </m:e>
                            </m:d>
                          </m:e>
                        </m:func>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65,6−10</m:t>
                            </m:r>
                          </m:e>
                        </m:d>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39,4−36,23</m:t>
                            </m:r>
                          </m:e>
                        </m:d>
                      </m:num>
                      <m:den>
                        <m:func>
                          <m:func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s-CL" sz="2000" kern="50">
                                <a:effectLst/>
                                <a:latin typeface="Cambria Math" panose="02040503050406030204" pitchFamily="18" charset="0"/>
                                <a:ea typeface="SimSun" panose="02010600030101010101" pitchFamily="2" charset="-122"/>
                                <a:cs typeface="Times New Roman" panose="02020603050405020304" pitchFamily="18" charset="0"/>
                              </a:rPr>
                              <m:t>ln</m:t>
                            </m:r>
                          </m:fName>
                          <m:e>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65,6−10</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39,4−36,23</m:t>
                                    </m:r>
                                  </m:den>
                                </m:f>
                              </m:e>
                            </m:d>
                          </m:e>
                        </m:func>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18,3 °C</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𝑼</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𝑨</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𝐴</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𝑞</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𝑈</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 </m:t>
                        </m:r>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𝛥</m:t>
                        </m:r>
                        <m:sSub>
                          <m:sSub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s-CL" sz="2000" i="1" kern="50">
                                <a:effectLst/>
                                <a:latin typeface="Cambria Math" panose="02040503050406030204" pitchFamily="18" charset="0"/>
                                <a:ea typeface="SimSun" panose="02010600030101010101" pitchFamily="2" charset="-122"/>
                                <a:cs typeface="Times New Roman" panose="02020603050405020304" pitchFamily="18" charset="0"/>
                              </a:rPr>
                              <m:t>𝑙𝑛</m:t>
                            </m:r>
                          </m:sub>
                        </m:sSub>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691.766</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568·18,3</m:t>
                        </m:r>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66,55 </a:t>
                </a:r>
                <a14:m>
                  <m:oMath xmlns:m="http://schemas.openxmlformats.org/officeDocument/2006/math">
                    <m:sSup>
                      <m:sSupPr>
                        <m:ctrlP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e>
                      <m:sup>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oMath>
                </a14:m>
                <a:r>
                  <a:rPr lang="es-CL"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kern="50" dirty="0">
                  <a:effectLst/>
                  <a:latin typeface="Liberation Serif"/>
                  <a:ea typeface="SimSun" panose="02010600030101010101" pitchFamily="2" charset="-122"/>
                  <a:cs typeface="Mangal" panose="02040503050203030202"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4825284" y="3779512"/>
                <a:ext cx="6739944" cy="1827936"/>
              </a:xfrm>
              <a:prstGeom prst="rect">
                <a:avLst/>
              </a:prstGeom>
              <a:blipFill>
                <a:blip r:embed="rId4"/>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38766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43376" y="539771"/>
            <a:ext cx="2937022" cy="400110"/>
          </a:xfrm>
          <a:prstGeom prst="rect">
            <a:avLst/>
          </a:prstGeom>
        </p:spPr>
        <p:txBody>
          <a:bodyPr wrap="none">
            <a:spAutoFit/>
          </a:bodyPr>
          <a:lstStyle/>
          <a:p>
            <a:pPr lvl="0" algn="just">
              <a:spcAft>
                <a:spcPts val="0"/>
              </a:spcAft>
            </a:pPr>
            <a:r>
              <a:rPr lang="es-CL" sz="2000" b="1" i="1" u="sng"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b) Flujo a contracorriente</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p:txBody>
      </p:sp>
      <p:pic>
        <p:nvPicPr>
          <p:cNvPr id="3" name="Imagen 2"/>
          <p:cNvPicPr/>
          <p:nvPr/>
        </p:nvPicPr>
        <p:blipFill>
          <a:blip r:embed="rId2"/>
          <a:stretch>
            <a:fillRect/>
          </a:stretch>
        </p:blipFill>
        <p:spPr>
          <a:xfrm>
            <a:off x="1343376" y="1068948"/>
            <a:ext cx="5528659" cy="2591698"/>
          </a:xfrm>
          <a:prstGeom prst="rect">
            <a:avLst/>
          </a:prstGeom>
        </p:spPr>
      </p:pic>
      <mc:AlternateContent xmlns:mc="http://schemas.openxmlformats.org/markup-compatibility/2006" xmlns:a14="http://schemas.microsoft.com/office/drawing/2010/main">
        <mc:Choice Requires="a14">
          <p:sp>
            <p:nvSpPr>
              <p:cNvPr id="4" name="Rectángulo 3"/>
              <p:cNvSpPr/>
              <p:nvPr/>
            </p:nvSpPr>
            <p:spPr>
              <a:xfrm>
                <a:off x="905159" y="4130410"/>
                <a:ext cx="6096000" cy="2135713"/>
              </a:xfrm>
              <a:prstGeom prst="rect">
                <a:avLst/>
              </a:prstGeom>
            </p:spPr>
            <p:txBody>
              <a:bodyPr>
                <a:spAutoFit/>
              </a:bodyPr>
              <a:lstStyle/>
              <a:p>
                <a:pPr marL="450215" algn="just">
                  <a:spcAft>
                    <a:spcPts val="0"/>
                  </a:spcAft>
                </a:pPr>
                <a14:m>
                  <m:oMath xmlns:m="http://schemas.openxmlformats.org/officeDocument/2006/math">
                    <m:r>
                      <a:rPr lang="es-CL" sz="2000" b="1" i="1" kern="50">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num>
                      <m:den>
                        <m:func>
                          <m:func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uncPr>
                          <m:fNa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fName>
                          <m:e>
                            <m:d>
                              <m:d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𝟐</m:t>
                                        </m:r>
                                      </m:sub>
                                    </m:sSub>
                                  </m:num>
                                  <m:den>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𝟏</m:t>
                                        </m:r>
                                      </m:sub>
                                    </m:sSub>
                                  </m:den>
                                </m:f>
                              </m:e>
                            </m:d>
                          </m:e>
                        </m:func>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65,6−36,23</m:t>
                            </m:r>
                          </m:e>
                        </m:d>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effectLst/>
                                <a:latin typeface="Cambria Math" panose="02040503050406030204" pitchFamily="18" charset="0"/>
                                <a:ea typeface="SimSun" panose="02010600030101010101" pitchFamily="2" charset="-122"/>
                                <a:cs typeface="Times New Roman" panose="02020603050405020304" pitchFamily="18" charset="0"/>
                              </a:rPr>
                              <m:t>39,4−10</m:t>
                            </m:r>
                          </m:e>
                        </m:d>
                      </m:num>
                      <m:den>
                        <m:func>
                          <m:func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s-CL" sz="2000" kern="50">
                                <a:effectLst/>
                                <a:latin typeface="Cambria Math" panose="02040503050406030204" pitchFamily="18" charset="0"/>
                                <a:ea typeface="SimSun" panose="02010600030101010101" pitchFamily="2" charset="-122"/>
                                <a:cs typeface="Times New Roman" panose="02020603050405020304" pitchFamily="18" charset="0"/>
                              </a:rPr>
                              <m:t>ln</m:t>
                            </m:r>
                          </m:fName>
                          <m:e>
                            <m:d>
                              <m:d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65,6−36,23</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39,4−10</m:t>
                                    </m:r>
                                  </m:den>
                                </m:f>
                              </m:e>
                            </m:d>
                          </m:e>
                        </m:func>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b="1" i="1" kern="50" smtClean="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𝟎</m:t>
                        </m:r>
                      </m:num>
                      <m:den>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𝟎</m:t>
                        </m:r>
                      </m:den>
                    </m:f>
                  </m:oMath>
                </a14:m>
                <a:r>
                  <a:rPr lang="es-CL" sz="20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solidFill>
                    <a:srgbClr val="FFFF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Aplicando Regla de </a:t>
                </a:r>
                <a:r>
                  <a:rPr lang="es-CL" sz="2000" kern="50" dirty="0" err="1">
                    <a:effectLst/>
                    <a:latin typeface="Times New Roman" panose="02020603050405020304" pitchFamily="18" charset="0"/>
                    <a:ea typeface="SimSun" panose="02010600030101010101" pitchFamily="2" charset="-122"/>
                    <a:cs typeface="Mangal" panose="02040503050203030202" pitchFamily="18" charset="0"/>
                  </a:rPr>
                  <a:t>l’Hôpital</a:t>
                </a: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r>
                  <a:rPr lang="es-CL" sz="2000" b="1" kern="50" dirty="0" err="1">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ΔT</a:t>
                </a:r>
                <a:r>
                  <a:rPr lang="es-CL" sz="2000" b="1" kern="50" baseline="-25000" dirty="0" err="1">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ln</a:t>
                </a:r>
                <a:r>
                  <a:rPr lang="es-CL" sz="2000" b="1" kern="50" baseline="-2500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29,37</a:t>
                </a:r>
                <a:endParaRPr lang="es-CL" sz="2000" b="1" kern="50" dirty="0">
                  <a:solidFill>
                    <a:srgbClr val="FFFF00"/>
                  </a:solidFill>
                  <a:effectLst/>
                  <a:latin typeface="Liberation Serif"/>
                  <a:ea typeface="SimSun" panose="02010600030101010101" pitchFamily="2" charset="-122"/>
                  <a:cs typeface="Mangal" panose="02040503050203030202" pitchFamily="18" charset="0"/>
                </a:endParaRPr>
              </a:p>
              <a:p>
                <a:pPr marL="450215" algn="just">
                  <a:spcAft>
                    <a:spcPts val="0"/>
                  </a:spcAft>
                </a:pPr>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000" kern="50" dirty="0">
                  <a:effectLst/>
                  <a:latin typeface="Liberation Serif"/>
                  <a:ea typeface="SimSun" panose="02010600030101010101" pitchFamily="2" charset="-122"/>
                  <a:cs typeface="Mangal" panose="02040503050203030202" pitchFamily="18" charset="0"/>
                </a:endParaRPr>
              </a:p>
              <a:p>
                <a:pPr marL="450215" algn="just">
                  <a:spcAft>
                    <a:spcPts val="0"/>
                  </a:spcAft>
                </a:pPr>
                <a14:m>
                  <m:oMath xmlns:m="http://schemas.openxmlformats.org/officeDocument/2006/math">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𝑨</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𝒒</m:t>
                        </m:r>
                      </m:num>
                      <m:den>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𝑼</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 · </m:t>
                        </m:r>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0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0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den>
                    </m:f>
                    <m:r>
                      <a:rPr lang="es-CL" sz="20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effectLst/>
                            <a:latin typeface="Cambria Math" panose="02040503050406030204" pitchFamily="18" charset="0"/>
                            <a:ea typeface="SimSun" panose="02010600030101010101" pitchFamily="2" charset="-122"/>
                            <a:cs typeface="Times New Roman" panose="02020603050405020304" pitchFamily="18" charset="0"/>
                          </a:rPr>
                          <m:t>691.766</m:t>
                        </m:r>
                      </m:num>
                      <m:den>
                        <m:r>
                          <a:rPr lang="es-CL" sz="2000" i="1" kern="50">
                            <a:effectLst/>
                            <a:latin typeface="Cambria Math" panose="02040503050406030204" pitchFamily="18" charset="0"/>
                            <a:ea typeface="SimSun" panose="02010600030101010101" pitchFamily="2" charset="-122"/>
                            <a:cs typeface="Times New Roman" panose="02020603050405020304" pitchFamily="18" charset="0"/>
                          </a:rPr>
                          <m:t>568·29,37</m:t>
                        </m:r>
                      </m:den>
                    </m:f>
                  </m:oMath>
                </a14:m>
                <a:r>
                  <a:rPr lang="es-CL" sz="2000" kern="50" dirty="0">
                    <a:effectLst/>
                    <a:latin typeface="Times New Roman" panose="02020603050405020304" pitchFamily="18" charset="0"/>
                    <a:ea typeface="SimSun" panose="02010600030101010101" pitchFamily="2" charset="-122"/>
                    <a:cs typeface="Mangal" panose="02040503050203030202" pitchFamily="18" charset="0"/>
                  </a:rPr>
                  <a:t> </a:t>
                </a:r>
                <a:r>
                  <a:rPr lang="es-CL" sz="20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r>
                  <a:rPr lang="es-CL" sz="20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41,47 </a:t>
                </a:r>
                <a14:m>
                  <m:oMath xmlns:m="http://schemas.openxmlformats.org/officeDocument/2006/math">
                    <m:sSup>
                      <m:sSupPr>
                        <m:ctrlP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e>
                      <m:sup>
                        <m:r>
                          <a:rPr lang="es-CL" sz="20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oMath>
                </a14:m>
                <a:r>
                  <a:rPr lang="es-CL" b="1" kern="50" dirty="0">
                    <a:solidFill>
                      <a:srgbClr val="0033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1600" b="1" kern="50" dirty="0">
                  <a:solidFill>
                    <a:srgbClr val="003300"/>
                  </a:solidFill>
                  <a:effectLst/>
                  <a:latin typeface="Liberation Serif"/>
                  <a:ea typeface="SimSun" panose="02010600030101010101" pitchFamily="2" charset="-122"/>
                  <a:cs typeface="Mangal" panose="02040503050203030202"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5159" y="4130410"/>
                <a:ext cx="6096000" cy="2135713"/>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290812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595C6B-5226-4473-9C0D-330C56B89D50}"/>
              </a:ext>
            </a:extLst>
          </p:cNvPr>
          <p:cNvSpPr>
            <a:spLocks noGrp="1"/>
          </p:cNvSpPr>
          <p:nvPr>
            <p:ph type="title"/>
          </p:nvPr>
        </p:nvSpPr>
        <p:spPr/>
        <p:txBody>
          <a:bodyPr/>
          <a:lstStyle/>
          <a:p>
            <a:r>
              <a:rPr lang="pt-BR" dirty="0"/>
              <a:t>¿Como funciona?</a:t>
            </a:r>
            <a:endParaRPr lang="es-CL" dirty="0"/>
          </a:p>
        </p:txBody>
      </p:sp>
      <p:sp>
        <p:nvSpPr>
          <p:cNvPr id="3" name="Marcador de contenido 2">
            <a:extLst>
              <a:ext uri="{FF2B5EF4-FFF2-40B4-BE49-F238E27FC236}">
                <a16:creationId xmlns:a16="http://schemas.microsoft.com/office/drawing/2014/main" id="{36AE7211-FC78-4FEA-A971-B0DEFF5FAD2F}"/>
              </a:ext>
            </a:extLst>
          </p:cNvPr>
          <p:cNvSpPr>
            <a:spLocks noGrp="1"/>
          </p:cNvSpPr>
          <p:nvPr>
            <p:ph idx="1"/>
          </p:nvPr>
        </p:nvSpPr>
        <p:spPr/>
        <p:txBody>
          <a:bodyPr/>
          <a:lstStyle/>
          <a:p>
            <a:r>
              <a:rPr lang="es-ES" dirty="0"/>
              <a:t>Estos equipos están diseñados para que dos fluidos intercambien calor por lo tanto se busca maximizar…?</a:t>
            </a:r>
          </a:p>
          <a:p>
            <a:r>
              <a:rPr lang="es-ES" dirty="0"/>
              <a:t>Están especificados bajo las normas TEMA</a:t>
            </a:r>
          </a:p>
          <a:p>
            <a:r>
              <a:rPr lang="es-ES" dirty="0"/>
              <a:t>Materiales: Acero, Bronce, Aluminio, Acero </a:t>
            </a:r>
            <a:r>
              <a:rPr lang="es-ES" dirty="0" err="1"/>
              <a:t>inox</a:t>
            </a:r>
            <a:r>
              <a:rPr lang="es-ES" dirty="0"/>
              <a:t>, superaleaciones de </a:t>
            </a:r>
            <a:r>
              <a:rPr lang="es-ES" dirty="0" err="1"/>
              <a:t>niquel</a:t>
            </a:r>
            <a:r>
              <a:rPr lang="es-ES" dirty="0"/>
              <a:t>.</a:t>
            </a:r>
          </a:p>
          <a:p>
            <a:pPr marL="0" indent="0">
              <a:buNone/>
            </a:pPr>
            <a:r>
              <a:rPr lang="es-ES" dirty="0"/>
              <a:t> </a:t>
            </a:r>
            <a:endParaRPr lang="es-CL" dirty="0"/>
          </a:p>
          <a:p>
            <a:endParaRPr lang="es-CL" dirty="0"/>
          </a:p>
        </p:txBody>
      </p:sp>
    </p:spTree>
    <p:extLst>
      <p:ext uri="{BB962C8B-B14F-4D97-AF65-F5344CB8AC3E}">
        <p14:creationId xmlns:p14="http://schemas.microsoft.com/office/powerpoint/2010/main" val="2929310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1004552" y="703555"/>
                <a:ext cx="9942490" cy="5722977"/>
              </a:xfrm>
              <a:prstGeom prst="rect">
                <a:avLst/>
              </a:prstGeom>
            </p:spPr>
            <p:txBody>
              <a:bodyPr wrap="square">
                <a:spAutoFit/>
              </a:bodyPr>
              <a:lstStyle/>
              <a:p>
                <a:pPr marL="457200" lvl="0" indent="-457200" algn="just">
                  <a:spcAft>
                    <a:spcPts val="0"/>
                  </a:spcAft>
                  <a:buAutoNum type="alphaLcParenR" startAt="3"/>
                </a:pPr>
                <a:r>
                  <a:rPr lang="es-CL" sz="2400" b="1" i="1" u="sng" kern="50" dirty="0">
                    <a:latin typeface="Times New Roman" panose="02020603050405020304" pitchFamily="18" charset="0"/>
                    <a:ea typeface="SimSun" panose="02010600030101010101" pitchFamily="2" charset="-122"/>
                    <a:cs typeface="Mangal" panose="02040503050203030202" pitchFamily="18" charset="0"/>
                  </a:rPr>
                  <a:t>Cálculo del área en intercambiador con dos pasos en carcasa y 4 pasadas de tubo</a:t>
                </a:r>
              </a:p>
              <a:p>
                <a:pPr lvl="0" algn="just">
                  <a:spcAft>
                    <a:spcPts val="0"/>
                  </a:spcAft>
                </a:pPr>
                <a:endParaRPr lang="es-CL" sz="2400" b="1" kern="50" dirty="0">
                  <a:solidFill>
                    <a:srgbClr val="003300"/>
                  </a:solidFill>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400" kern="50" dirty="0">
                    <a:effectLst/>
                    <a:latin typeface="Times New Roman" panose="02020603050405020304" pitchFamily="18" charset="0"/>
                    <a:ea typeface="SimSun" panose="02010600030101010101" pitchFamily="2" charset="-122"/>
                    <a:cs typeface="Mangal" panose="02040503050203030202" pitchFamily="18" charset="0"/>
                  </a:rPr>
                  <a:t> </a:t>
                </a:r>
              </a:p>
              <a:p>
                <a:pPr marL="449580">
                  <a:spcAft>
                    <a:spcPts val="0"/>
                  </a:spcAft>
                </a:pPr>
                <a14:m>
                  <m:oMath xmlns:m="http://schemas.openxmlformats.org/officeDocument/2006/math">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ES" sz="2400" b="1" i="1" kern="50" smtClean="0">
                        <a:effectLst/>
                        <a:latin typeface="Cambria Math" panose="02040503050406030204" pitchFamily="18" charset="0"/>
                        <a:ea typeface="SimSun" panose="02010600030101010101" pitchFamily="2" charset="-122"/>
                        <a:cs typeface="Times New Roman" panose="02020603050405020304" pitchFamily="18" charset="0"/>
                      </a:rPr>
                      <m:t>𝑷</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𝒕</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𝒔𝒂𝒍𝒊𝒅𝒂</m:t>
                                </m:r>
                              </m:sub>
                            </m:sSub>
                          </m:sub>
                        </m:s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𝒕</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𝒆𝒏𝒕𝒓𝒂𝒅𝒂</m:t>
                                </m:r>
                              </m:sub>
                            </m:sSub>
                          </m:sub>
                        </m:sSub>
                      </m:num>
                      <m:den>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𝒔</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𝒆𝒏𝒕𝒓𝒂𝒅𝒂</m:t>
                                </m:r>
                              </m:sub>
                            </m:sSub>
                          </m:sub>
                        </m:s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𝒕</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𝒆𝒏𝒕𝒓𝒂𝒅𝒂</m:t>
                                </m:r>
                              </m:sub>
                            </m:sSub>
                          </m:sub>
                        </m:sSub>
                      </m:den>
                    </m:f>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𝟑𝟔</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𝟐𝟑</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𝟏𝟎</m:t>
                        </m:r>
                      </m:num>
                      <m:den>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𝟔𝟓</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𝟔</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𝟏𝟎</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den>
                    </m:f>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𝟎</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𝟒𝟕</m:t>
                    </m:r>
                  </m:oMath>
                </a14:m>
                <a:r>
                  <a:rPr lang="es-CL" sz="2400" b="1" kern="50" dirty="0">
                    <a:effectLst/>
                    <a:latin typeface="Times New Roman" panose="02020603050405020304" pitchFamily="18" charset="0"/>
                    <a:ea typeface="SimSun" panose="02010600030101010101" pitchFamily="2" charset="-122"/>
                    <a:cs typeface="Mangal" panose="02040503050203030202" pitchFamily="18" charset="0"/>
                  </a:rPr>
                  <a:t> </a:t>
                </a:r>
              </a:p>
              <a:p>
                <a:pPr marL="449580">
                  <a:spcAft>
                    <a:spcPts val="0"/>
                  </a:spcAft>
                </a:pPr>
                <a:r>
                  <a:rPr lang="es-CL" sz="2400" b="1"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400" b="1" kern="50" dirty="0">
                  <a:effectLst/>
                  <a:latin typeface="Liberation Serif"/>
                  <a:ea typeface="SimSun" panose="02010600030101010101" pitchFamily="2" charset="-122"/>
                  <a:cs typeface="Mangal" panose="02040503050203030202" pitchFamily="18" charset="0"/>
                </a:endParaRPr>
              </a:p>
              <a:p>
                <a:pPr marL="449580" algn="just">
                  <a:spcAft>
                    <a:spcPts val="0"/>
                  </a:spcAft>
                </a:pPr>
                <a:r>
                  <a:rPr lang="es-CL" sz="24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400" kern="50" dirty="0">
                  <a:effectLst/>
                  <a:latin typeface="Liberation Serif"/>
                  <a:ea typeface="SimSun" panose="02010600030101010101" pitchFamily="2" charset="-122"/>
                  <a:cs typeface="Mangal" panose="02040503050203030202" pitchFamily="18" charset="0"/>
                </a:endParaRPr>
              </a:p>
              <a:p>
                <a:pPr algn="just">
                  <a:spcAft>
                    <a:spcPts val="0"/>
                  </a:spcAft>
                </a:pPr>
                <a14:m>
                  <m:oMath xmlns:m="http://schemas.openxmlformats.org/officeDocument/2006/math">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ES" sz="2400" b="1" i="1" kern="50" smtClean="0">
                        <a:effectLst/>
                        <a:latin typeface="Cambria Math" panose="02040503050406030204" pitchFamily="18" charset="0"/>
                        <a:ea typeface="SimSun" panose="02010600030101010101" pitchFamily="2" charset="-122"/>
                        <a:cs typeface="Times New Roman" panose="02020603050405020304" pitchFamily="18" charset="0"/>
                      </a:rPr>
                      <m:t>𝑹</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oMath>
                </a14:m>
                <a:r>
                  <a:rPr lang="es-CL" sz="2400" b="1" kern="50" dirty="0">
                    <a:effectLst/>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𝒔</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𝒆𝒏𝒕𝒓𝒂𝒅𝒂</m:t>
                                </m:r>
                              </m:sub>
                            </m:sSub>
                          </m:sub>
                        </m:s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 </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𝒔</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𝒔𝒂𝒍𝒊𝒅𝒂</m:t>
                                </m:r>
                              </m:sub>
                            </m:sSub>
                          </m:sub>
                        </m:s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num>
                      <m:den>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𝒕</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𝒔𝒂𝒍𝒊𝒅𝒂</m:t>
                                </m:r>
                              </m:sub>
                            </m:sSub>
                          </m:sub>
                        </m:s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𝒕</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𝒆𝒏𝒕𝒓𝒂𝒅𝒂</m:t>
                                </m:r>
                              </m:sub>
                            </m:sSub>
                          </m:sub>
                        </m:sSub>
                      </m:den>
                    </m:f>
                  </m:oMath>
                </a14:m>
                <a:r>
                  <a:rPr lang="es-CL" sz="2400" b="1"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𝟔𝟓</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𝟔</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𝟑𝟗</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𝟒</m:t>
                        </m:r>
                      </m:num>
                      <m:den>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𝟑𝟔</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𝟐𝟑</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𝟏𝟎</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den>
                    </m:f>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𝟎</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𝟗𝟗𝟖</m:t>
                    </m:r>
                  </m:oMath>
                </a14:m>
                <a:endParaRPr lang="es-CL" sz="2400" b="1" kern="50" dirty="0">
                  <a:effectLst/>
                  <a:latin typeface="Liberation Serif"/>
                  <a:ea typeface="SimSun" panose="02010600030101010101" pitchFamily="2" charset="-122"/>
                  <a:cs typeface="Mangal" panose="02040503050203030202" pitchFamily="18" charset="0"/>
                </a:endParaRPr>
              </a:p>
              <a:p>
                <a:pPr algn="just">
                  <a:spcAft>
                    <a:spcPts val="0"/>
                  </a:spcAft>
                </a:pPr>
                <a:endParaRPr lang="es-CL" sz="2400" b="1" kern="50" dirty="0">
                  <a:effectLst/>
                  <a:latin typeface="Liberation Serif"/>
                  <a:ea typeface="SimSun" panose="02010600030101010101" pitchFamily="2" charset="-122"/>
                  <a:cs typeface="Mangal" panose="02040503050203030202" pitchFamily="18" charset="0"/>
                </a:endParaRPr>
              </a:p>
              <a:p>
                <a:pPr algn="just">
                  <a:spcAft>
                    <a:spcPts val="0"/>
                  </a:spcAft>
                </a:pPr>
                <a:r>
                  <a:rPr lang="es-CL" sz="2400" kern="50" dirty="0">
                    <a:effectLst/>
                    <a:latin typeface="Times New Roman" panose="02020603050405020304" pitchFamily="18" charset="0"/>
                    <a:ea typeface="SimSun" panose="02010600030101010101" pitchFamily="2" charset="-122"/>
                    <a:cs typeface="Mangal" panose="02040503050203030202" pitchFamily="18" charset="0"/>
                  </a:rPr>
                  <a:t> </a:t>
                </a:r>
                <a:endParaRPr lang="es-CL" sz="2400" kern="50" dirty="0">
                  <a:effectLst/>
                  <a:latin typeface="Liberation Serif"/>
                  <a:ea typeface="SimSun" panose="02010600030101010101" pitchFamily="2" charset="-122"/>
                  <a:cs typeface="Mangal" panose="02040503050203030202" pitchFamily="18" charset="0"/>
                </a:endParaRPr>
              </a:p>
              <a:p>
                <a:pPr algn="just">
                  <a:spcAft>
                    <a:spcPts val="0"/>
                  </a:spcAft>
                </a:pPr>
                <a:r>
                  <a:rPr lang="es-CL" sz="24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Gráficamente F </a:t>
                </a:r>
                <a14:m>
                  <m:oMath xmlns:m="http://schemas.openxmlformats.org/officeDocument/2006/math">
                    <m:r>
                      <a:rPr lang="es-CL" sz="2400" i="1" kern="50" smtClean="0">
                        <a:solidFill>
                          <a:srgbClr val="FFFF00"/>
                        </a:solidFill>
                        <a:effectLst/>
                        <a:latin typeface="Cambria Math" panose="02040503050406030204" pitchFamily="18" charset="0"/>
                        <a:ea typeface="Cambria Math" panose="02040503050406030204" pitchFamily="18" charset="0"/>
                        <a:cs typeface="Mangal" panose="02040503050203030202" pitchFamily="18" charset="0"/>
                      </a:rPr>
                      <m:t>≈</m:t>
                    </m:r>
                  </m:oMath>
                </a14:m>
                <a:r>
                  <a:rPr lang="es-CL" sz="24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0,97</a:t>
                </a:r>
                <a:endParaRPr lang="es-CL" sz="2400" kern="50" dirty="0">
                  <a:solidFill>
                    <a:srgbClr val="FFFF00"/>
                  </a:solidFill>
                  <a:effectLst/>
                  <a:latin typeface="Liberation Serif"/>
                  <a:ea typeface="SimSun" panose="02010600030101010101" pitchFamily="2" charset="-122"/>
                  <a:cs typeface="Mangal" panose="02040503050203030202" pitchFamily="18" charset="0"/>
                </a:endParaRPr>
              </a:p>
              <a:p>
                <a:pPr algn="just">
                  <a:spcAft>
                    <a:spcPts val="0"/>
                  </a:spcAft>
                </a:pPr>
                <a:r>
                  <a:rPr lang="es-CL" sz="2400"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2400" kern="50" dirty="0">
                  <a:solidFill>
                    <a:srgbClr val="FFFF00"/>
                  </a:solidFill>
                  <a:effectLst/>
                  <a:latin typeface="Liberation Serif"/>
                  <a:ea typeface="SimSun" panose="02010600030101010101" pitchFamily="2" charset="-122"/>
                  <a:cs typeface="Mangal" panose="02040503050203030202" pitchFamily="18" charset="0"/>
                </a:endParaRPr>
              </a:p>
              <a:p>
                <a:pPr algn="just">
                  <a:spcAft>
                    <a:spcPts val="0"/>
                  </a:spcAft>
                </a:pPr>
                <a14:m>
                  <m:oMath xmlns:m="http://schemas.openxmlformats.org/officeDocument/2006/math">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𝒒</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𝑼</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𝑨</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𝑭</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𝜟</m:t>
                    </m:r>
                    <m:sSub>
                      <m:sSubPr>
                        <m:ctrlPr>
                          <a:rPr lang="es-CL" sz="2400" b="1"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𝑻</m:t>
                        </m:r>
                      </m:e>
                      <m:sub>
                        <m:r>
                          <a:rPr lang="es-CL" sz="2400" b="1" i="1" kern="50">
                            <a:effectLst/>
                            <a:latin typeface="Cambria Math" panose="02040503050406030204" pitchFamily="18" charset="0"/>
                            <a:ea typeface="SimSun" panose="02010600030101010101" pitchFamily="2" charset="-122"/>
                            <a:cs typeface="Times New Roman" panose="02020603050405020304" pitchFamily="18" charset="0"/>
                          </a:rPr>
                          <m:t>𝒍𝒏</m:t>
                        </m:r>
                      </m:sub>
                    </m:sSub>
                  </m:oMath>
                </a14:m>
                <a:r>
                  <a:rPr lang="es-CL" sz="2400" kern="50" dirty="0">
                    <a:effectLst/>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𝐴</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𝑞</m:t>
                        </m:r>
                      </m:num>
                      <m:den>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𝑈</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 ·</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𝐹</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m:t>
                        </m:r>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𝛥</m:t>
                        </m:r>
                        <m:sSub>
                          <m:sSub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sSubPr>
                          <m:e>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𝑇</m:t>
                            </m:r>
                          </m:e>
                          <m:sub>
                            <m:r>
                              <a:rPr lang="es-CL" sz="2400" i="1" kern="50">
                                <a:effectLst/>
                                <a:latin typeface="Cambria Math" panose="02040503050406030204" pitchFamily="18" charset="0"/>
                                <a:ea typeface="SimSun" panose="02010600030101010101" pitchFamily="2" charset="-122"/>
                                <a:cs typeface="Times New Roman" panose="02020603050405020304" pitchFamily="18" charset="0"/>
                              </a:rPr>
                              <m:t>𝑙𝑛</m:t>
                            </m:r>
                          </m:sub>
                        </m:sSub>
                      </m:den>
                    </m:f>
                    <m:r>
                      <a:rPr lang="es-CL" sz="2400" i="1" kern="50">
                        <a:effectLst/>
                        <a:latin typeface="Cambria Math" panose="02040503050406030204" pitchFamily="18" charset="0"/>
                        <a:ea typeface="SimSun" panose="02010600030101010101" pitchFamily="2" charset="-122"/>
                        <a:cs typeface="Times New Roman" panose="02020603050405020304" pitchFamily="18" charset="0"/>
                      </a:rPr>
                      <m:t>= </m:t>
                    </m:r>
                    <m:f>
                      <m:fPr>
                        <m:ctrlPr>
                          <a:rPr lang="es-CL" sz="2400" i="1" kern="50">
                            <a:effectLst/>
                            <a:latin typeface="Cambria Math" panose="02040503050406030204" pitchFamily="18" charset="0"/>
                            <a:ea typeface="SimSun" panose="02010600030101010101" pitchFamily="2" charset="-122"/>
                            <a:cs typeface="Times New Roman" panose="02020603050405020304" pitchFamily="18" charset="0"/>
                          </a:rPr>
                        </m:ctrlPr>
                      </m:fPr>
                      <m:num>
                        <m:r>
                          <a:rPr lang="es-CL" sz="2400" i="1" kern="50">
                            <a:effectLst/>
                            <a:latin typeface="Cambria Math" panose="02040503050406030204" pitchFamily="18" charset="0"/>
                            <a:ea typeface="SimSun" panose="02010600030101010101" pitchFamily="2" charset="-122"/>
                            <a:cs typeface="Times New Roman" panose="02020603050405020304" pitchFamily="18" charset="0"/>
                          </a:rPr>
                          <m:t>691.766</m:t>
                        </m:r>
                      </m:num>
                      <m:den>
                        <m:r>
                          <a:rPr lang="es-CL" sz="2400" i="1" kern="50">
                            <a:effectLst/>
                            <a:latin typeface="Cambria Math" panose="02040503050406030204" pitchFamily="18" charset="0"/>
                            <a:ea typeface="SimSun" panose="02010600030101010101" pitchFamily="2" charset="-122"/>
                            <a:cs typeface="Times New Roman" panose="02020603050405020304" pitchFamily="18" charset="0"/>
                          </a:rPr>
                          <m:t>568·0,97·29,37</m:t>
                        </m:r>
                      </m:den>
                    </m:f>
                  </m:oMath>
                </a14:m>
                <a:r>
                  <a:rPr lang="es-CL" sz="2400" kern="50" dirty="0">
                    <a:effectLst/>
                    <a:latin typeface="Times New Roman" panose="02020603050405020304" pitchFamily="18" charset="0"/>
                    <a:ea typeface="SimSun" panose="02010600030101010101" pitchFamily="2" charset="-122"/>
                    <a:cs typeface="Mangal" panose="02040503050203030202" pitchFamily="18" charset="0"/>
                  </a:rPr>
                  <a:t> = </a:t>
                </a:r>
                <a:r>
                  <a:rPr lang="es-CL" sz="24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42,75 </a:t>
                </a:r>
                <a14:m>
                  <m:oMath xmlns:m="http://schemas.openxmlformats.org/officeDocument/2006/math">
                    <m:sSup>
                      <m:sSupPr>
                        <m:ctrlP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𝒎</m:t>
                        </m:r>
                      </m:e>
                      <m:sup>
                        <m:r>
                          <a:rPr lang="es-CL" sz="2400" b="1" i="1" kern="50">
                            <a:solidFill>
                              <a:srgbClr val="FFFF00"/>
                            </a:solidFill>
                            <a:effectLst/>
                            <a:latin typeface="Cambria Math" panose="02040503050406030204" pitchFamily="18" charset="0"/>
                            <a:ea typeface="SimSun" panose="02010600030101010101" pitchFamily="2" charset="-122"/>
                            <a:cs typeface="Times New Roman" panose="02020603050405020304" pitchFamily="18" charset="0"/>
                          </a:rPr>
                          <m:t>𝟐</m:t>
                        </m:r>
                      </m:sup>
                    </m:sSup>
                  </m:oMath>
                </a14:m>
                <a:r>
                  <a:rPr lang="es-CL" sz="2400" b="1" kern="50" dirty="0">
                    <a:solidFill>
                      <a:srgbClr val="FFFF00"/>
                    </a:solidFill>
                    <a:effectLst/>
                    <a:latin typeface="Times New Roman" panose="02020603050405020304" pitchFamily="18" charset="0"/>
                    <a:ea typeface="SimSun" panose="02010600030101010101" pitchFamily="2" charset="-122"/>
                    <a:cs typeface="Mangal" panose="02040503050203030202" pitchFamily="18" charset="0"/>
                  </a:rPr>
                  <a:t>  </a:t>
                </a:r>
                <a:endParaRPr lang="es-CL" sz="2400" b="1" kern="50" dirty="0">
                  <a:solidFill>
                    <a:srgbClr val="003300"/>
                  </a:solidFill>
                  <a:effectLst/>
                  <a:latin typeface="Liberation Serif"/>
                  <a:ea typeface="SimSun" panose="02010600030101010101" pitchFamily="2" charset="-122"/>
                  <a:cs typeface="Mangal" panose="02040503050203030202"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004552" y="703555"/>
                <a:ext cx="9942490" cy="5722977"/>
              </a:xfrm>
              <a:prstGeom prst="rect">
                <a:avLst/>
              </a:prstGeom>
              <a:blipFill>
                <a:blip r:embed="rId2"/>
                <a:stretch>
                  <a:fillRect l="-858" t="-852" r="-920"/>
                </a:stretch>
              </a:blipFill>
            </p:spPr>
            <p:txBody>
              <a:bodyPr/>
              <a:lstStyle/>
              <a:p>
                <a:r>
                  <a:rPr lang="es-CL">
                    <a:noFill/>
                  </a:rPr>
                  <a:t> </a:t>
                </a:r>
              </a:p>
            </p:txBody>
          </p:sp>
        </mc:Fallback>
      </mc:AlternateContent>
    </p:spTree>
    <p:extLst>
      <p:ext uri="{BB962C8B-B14F-4D97-AF65-F5344CB8AC3E}">
        <p14:creationId xmlns:p14="http://schemas.microsoft.com/office/powerpoint/2010/main" val="2822015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C082608-6EB2-4111-90BC-A855C7CC4305}"/>
              </a:ext>
            </a:extLst>
          </p:cNvPr>
          <p:cNvPicPr>
            <a:picLocks noChangeAspect="1"/>
          </p:cNvPicPr>
          <p:nvPr/>
        </p:nvPicPr>
        <p:blipFill>
          <a:blip r:embed="rId2"/>
          <a:stretch>
            <a:fillRect/>
          </a:stretch>
        </p:blipFill>
        <p:spPr>
          <a:xfrm>
            <a:off x="3281362" y="185737"/>
            <a:ext cx="5629275" cy="6486525"/>
          </a:xfrm>
          <a:prstGeom prst="rect">
            <a:avLst/>
          </a:prstGeom>
        </p:spPr>
      </p:pic>
    </p:spTree>
    <p:extLst>
      <p:ext uri="{BB962C8B-B14F-4D97-AF65-F5344CB8AC3E}">
        <p14:creationId xmlns:p14="http://schemas.microsoft.com/office/powerpoint/2010/main" val="189826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D2333D-1FB1-46AA-B005-490F3F76B990}"/>
              </a:ext>
            </a:extLst>
          </p:cNvPr>
          <p:cNvSpPr txBox="1"/>
          <p:nvPr/>
        </p:nvSpPr>
        <p:spPr>
          <a:xfrm>
            <a:off x="782976" y="688637"/>
            <a:ext cx="10626047" cy="2739211"/>
          </a:xfrm>
          <a:prstGeom prst="rect">
            <a:avLst/>
          </a:prstGeom>
          <a:noFill/>
        </p:spPr>
        <p:txBody>
          <a:bodyPr wrap="square">
            <a:spAutoFit/>
          </a:bodyPr>
          <a:lstStyle/>
          <a:p>
            <a:r>
              <a:rPr lang="es-CL" sz="3600" b="1" kern="50" dirty="0">
                <a:latin typeface="Times New Roman" panose="02020603050405020304" pitchFamily="18" charset="0"/>
                <a:ea typeface="SimSun" panose="02010600030101010101" pitchFamily="2" charset="-122"/>
                <a:cs typeface="Mangal" panose="02040503050203030202" pitchFamily="18" charset="0"/>
              </a:rPr>
              <a:t>Finalizando:</a:t>
            </a:r>
          </a:p>
          <a:p>
            <a:endParaRPr lang="es-CL" b="1" kern="50" dirty="0">
              <a:latin typeface="Times New Roman" panose="02020603050405020304" pitchFamily="18" charset="0"/>
              <a:ea typeface="SimSun" panose="02010600030101010101" pitchFamily="2" charset="-122"/>
              <a:cs typeface="Mangal" panose="02040503050203030202" pitchFamily="18" charset="0"/>
            </a:endParaRPr>
          </a:p>
          <a:p>
            <a:pPr marL="342900" indent="-342900">
              <a:buFont typeface="Arial" panose="020B0604020202020204" pitchFamily="34" charset="0"/>
              <a:buChar char="•"/>
            </a:pPr>
            <a:r>
              <a:rPr lang="es-CL" sz="2000" b="1" kern="50" dirty="0">
                <a:latin typeface="Times New Roman" panose="02020603050405020304" pitchFamily="18" charset="0"/>
                <a:ea typeface="SimSun" panose="02010600030101010101" pitchFamily="2" charset="-122"/>
                <a:cs typeface="Mangal" panose="02040503050203030202" pitchFamily="18" charset="0"/>
              </a:rPr>
              <a:t>Intercambiadores de calor: Aplicación industrial de fenómenos de conducción y convección</a:t>
            </a:r>
          </a:p>
          <a:p>
            <a:pPr marL="342900" indent="-342900">
              <a:buFont typeface="Arial" panose="020B0604020202020204" pitchFamily="34" charset="0"/>
              <a:buChar char="•"/>
            </a:pPr>
            <a:r>
              <a:rPr lang="es-CL" sz="2000" b="1" kern="50" dirty="0">
                <a:latin typeface="Times New Roman" panose="02020603050405020304" pitchFamily="18" charset="0"/>
                <a:ea typeface="SimSun" panose="02010600030101010101" pitchFamily="2" charset="-122"/>
                <a:cs typeface="Mangal" panose="02040503050203030202" pitchFamily="18" charset="0"/>
              </a:rPr>
              <a:t>Críticos y ampliamente utilizados en la industria.</a:t>
            </a:r>
          </a:p>
          <a:p>
            <a:pPr marL="342900" indent="-342900">
              <a:buFont typeface="Arial" panose="020B0604020202020204" pitchFamily="34" charset="0"/>
              <a:buChar char="•"/>
            </a:pPr>
            <a:r>
              <a:rPr lang="es-CL" sz="2000" b="1" kern="50" dirty="0">
                <a:latin typeface="Times New Roman" panose="02020603050405020304" pitchFamily="18" charset="0"/>
                <a:ea typeface="SimSun" panose="02010600030101010101" pitchFamily="2" charset="-122"/>
                <a:cs typeface="Mangal" panose="02040503050203030202" pitchFamily="18" charset="0"/>
              </a:rPr>
              <a:t>Caracterizados por: Coeficiente de transferencia de calor U, su área y la diferencia de temperatura media logarítmica (LMTD).</a:t>
            </a:r>
          </a:p>
          <a:p>
            <a:pPr marL="342900" indent="-342900">
              <a:buFont typeface="Arial" panose="020B0604020202020204" pitchFamily="34" charset="0"/>
              <a:buChar char="•"/>
            </a:pPr>
            <a:r>
              <a:rPr lang="es-CL" sz="2000" b="1" kern="50" dirty="0">
                <a:latin typeface="Times New Roman" panose="02020603050405020304" pitchFamily="18" charset="0"/>
                <a:ea typeface="SimSun" panose="02010600030101010101" pitchFamily="2" charset="-122"/>
                <a:cs typeface="Mangal" panose="02040503050203030202" pitchFamily="18" charset="0"/>
              </a:rPr>
              <a:t>Importante: Cálculo, diseño y selección de intercambiadores de calor.</a:t>
            </a:r>
          </a:p>
          <a:p>
            <a:endParaRPr lang="es-CL" dirty="0"/>
          </a:p>
        </p:txBody>
      </p:sp>
    </p:spTree>
    <p:extLst>
      <p:ext uri="{BB962C8B-B14F-4D97-AF65-F5344CB8AC3E}">
        <p14:creationId xmlns:p14="http://schemas.microsoft.com/office/powerpoint/2010/main" val="1889844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7"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10698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A1436-CB77-48AF-AB24-151C1D98B577}"/>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79A69BE4-CF4C-41C2-BBF5-728C3AD96FDF}"/>
              </a:ext>
            </a:extLst>
          </p:cNvPr>
          <p:cNvSpPr>
            <a:spLocks noGrp="1"/>
          </p:cNvSpPr>
          <p:nvPr>
            <p:ph idx="1"/>
          </p:nvPr>
        </p:nvSpPr>
        <p:spPr/>
        <p:txBody>
          <a:bodyPr/>
          <a:lstStyle/>
          <a:p>
            <a:r>
              <a:rPr lang="es-ES" dirty="0"/>
              <a:t>Intercambiadores: Función y usos</a:t>
            </a:r>
          </a:p>
          <a:p>
            <a:r>
              <a:rPr lang="es-ES" dirty="0"/>
              <a:t>Parámetros importantes: U, A, LMTD</a:t>
            </a:r>
            <a:endParaRPr lang="es-CL" dirty="0"/>
          </a:p>
        </p:txBody>
      </p:sp>
    </p:spTree>
    <p:extLst>
      <p:ext uri="{BB962C8B-B14F-4D97-AF65-F5344CB8AC3E}">
        <p14:creationId xmlns:p14="http://schemas.microsoft.com/office/powerpoint/2010/main" val="377753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D9B86-059D-4905-856E-978EB2AFEB7A}"/>
              </a:ext>
            </a:extLst>
          </p:cNvPr>
          <p:cNvSpPr>
            <a:spLocks noGrp="1"/>
          </p:cNvSpPr>
          <p:nvPr>
            <p:ph type="title"/>
          </p:nvPr>
        </p:nvSpPr>
        <p:spPr/>
        <p:txBody>
          <a:bodyPr/>
          <a:lstStyle/>
          <a:p>
            <a:r>
              <a:rPr lang="es-ES" dirty="0"/>
              <a:t>Criterios de diseño</a:t>
            </a:r>
            <a:endParaRPr lang="es-CL" dirty="0"/>
          </a:p>
        </p:txBody>
      </p:sp>
      <p:sp>
        <p:nvSpPr>
          <p:cNvPr id="3" name="Marcador de contenido 2">
            <a:extLst>
              <a:ext uri="{FF2B5EF4-FFF2-40B4-BE49-F238E27FC236}">
                <a16:creationId xmlns:a16="http://schemas.microsoft.com/office/drawing/2014/main" id="{10F86756-16A6-4237-97CA-B34B543DDDEB}"/>
              </a:ext>
            </a:extLst>
          </p:cNvPr>
          <p:cNvSpPr>
            <a:spLocks noGrp="1"/>
          </p:cNvSpPr>
          <p:nvPr>
            <p:ph idx="1"/>
          </p:nvPr>
        </p:nvSpPr>
        <p:spPr>
          <a:xfrm>
            <a:off x="292963" y="1905526"/>
            <a:ext cx="11656381" cy="4351338"/>
          </a:xfrm>
        </p:spPr>
        <p:txBody>
          <a:bodyPr/>
          <a:lstStyle/>
          <a:p>
            <a:r>
              <a:rPr lang="es-CL" dirty="0"/>
              <a:t>Acercamiento entre temperaturas: Para una corriente enfriada es la diferencia de temperatura de salida del flujo caliente y la temperatura de entrada del fluido frio. Para una que está siendo calentada, es la diferencia entre al temperatura de salida de la corriente </a:t>
            </a:r>
            <a:r>
              <a:rPr lang="es-CL" dirty="0" err="1"/>
              <a:t>fria</a:t>
            </a:r>
            <a:r>
              <a:rPr lang="es-CL" dirty="0"/>
              <a:t> y la temperatura de entrada de la corriente caliente. Cuando ambas corrientes son de proceso (relevantes), el acercamiento entre temperaturas es la menor diferencia entre las temperaturas </a:t>
            </a:r>
          </a:p>
        </p:txBody>
      </p:sp>
      <p:pic>
        <p:nvPicPr>
          <p:cNvPr id="5" name="Imagen 4">
            <a:extLst>
              <a:ext uri="{FF2B5EF4-FFF2-40B4-BE49-F238E27FC236}">
                <a16:creationId xmlns:a16="http://schemas.microsoft.com/office/drawing/2014/main" id="{83FFC52E-1680-4722-A4E0-181F319E3C39}"/>
              </a:ext>
            </a:extLst>
          </p:cNvPr>
          <p:cNvPicPr>
            <a:picLocks noChangeAspect="1"/>
          </p:cNvPicPr>
          <p:nvPr/>
        </p:nvPicPr>
        <p:blipFill rotWithShape="1">
          <a:blip r:embed="rId2"/>
          <a:srcRect t="48259"/>
          <a:stretch/>
        </p:blipFill>
        <p:spPr>
          <a:xfrm>
            <a:off x="2827630" y="4607246"/>
            <a:ext cx="6991073" cy="2132628"/>
          </a:xfrm>
          <a:prstGeom prst="rect">
            <a:avLst/>
          </a:prstGeom>
        </p:spPr>
      </p:pic>
      <p:pic>
        <p:nvPicPr>
          <p:cNvPr id="6" name="Imagen 5">
            <a:extLst>
              <a:ext uri="{FF2B5EF4-FFF2-40B4-BE49-F238E27FC236}">
                <a16:creationId xmlns:a16="http://schemas.microsoft.com/office/drawing/2014/main" id="{B0A462A0-96D4-49CB-9D8B-978AFFEDB0E1}"/>
              </a:ext>
            </a:extLst>
          </p:cNvPr>
          <p:cNvPicPr/>
          <p:nvPr/>
        </p:nvPicPr>
        <p:blipFill>
          <a:blip r:embed="rId3"/>
          <a:stretch>
            <a:fillRect/>
          </a:stretch>
        </p:blipFill>
        <p:spPr>
          <a:xfrm>
            <a:off x="8758885" y="74533"/>
            <a:ext cx="3190459" cy="1775355"/>
          </a:xfrm>
          <a:prstGeom prst="rect">
            <a:avLst/>
          </a:prstGeom>
        </p:spPr>
      </p:pic>
    </p:spTree>
    <p:extLst>
      <p:ext uri="{BB962C8B-B14F-4D97-AF65-F5344CB8AC3E}">
        <p14:creationId xmlns:p14="http://schemas.microsoft.com/office/powerpoint/2010/main" val="417034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22B1F0-4D08-4420-AEC7-6935BC2773E5}"/>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B727FA0C-CB6B-444D-AA97-775ACF6D85EC}"/>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D3037405-7610-4949-9967-E929A3A5206F}"/>
              </a:ext>
            </a:extLst>
          </p:cNvPr>
          <p:cNvPicPr>
            <a:picLocks noChangeAspect="1"/>
          </p:cNvPicPr>
          <p:nvPr/>
        </p:nvPicPr>
        <p:blipFill>
          <a:blip r:embed="rId2"/>
          <a:stretch>
            <a:fillRect/>
          </a:stretch>
        </p:blipFill>
        <p:spPr>
          <a:xfrm>
            <a:off x="1338447" y="1027906"/>
            <a:ext cx="9248775" cy="4781550"/>
          </a:xfrm>
          <a:prstGeom prst="rect">
            <a:avLst/>
          </a:prstGeom>
        </p:spPr>
      </p:pic>
    </p:spTree>
    <p:extLst>
      <p:ext uri="{BB962C8B-B14F-4D97-AF65-F5344CB8AC3E}">
        <p14:creationId xmlns:p14="http://schemas.microsoft.com/office/powerpoint/2010/main" val="1752320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27E179-4DB0-41BC-B67E-8F93BAD09640}"/>
              </a:ext>
            </a:extLst>
          </p:cNvPr>
          <p:cNvSpPr>
            <a:spLocks noGrp="1"/>
          </p:cNvSpPr>
          <p:nvPr>
            <p:ph type="title"/>
          </p:nvPr>
        </p:nvSpPr>
        <p:spPr/>
        <p:txBody>
          <a:bodyPr/>
          <a:lstStyle/>
          <a:p>
            <a:r>
              <a:rPr lang="es-ES" dirty="0"/>
              <a:t>Otros</a:t>
            </a:r>
            <a:endParaRPr lang="es-CL" dirty="0"/>
          </a:p>
        </p:txBody>
      </p:sp>
      <p:sp>
        <p:nvSpPr>
          <p:cNvPr id="3" name="Marcador de contenido 2">
            <a:extLst>
              <a:ext uri="{FF2B5EF4-FFF2-40B4-BE49-F238E27FC236}">
                <a16:creationId xmlns:a16="http://schemas.microsoft.com/office/drawing/2014/main" id="{2E2BA8C7-8F65-4E71-BC90-91F8226E3FE1}"/>
              </a:ext>
            </a:extLst>
          </p:cNvPr>
          <p:cNvSpPr>
            <a:spLocks noGrp="1"/>
          </p:cNvSpPr>
          <p:nvPr>
            <p:ph idx="1"/>
          </p:nvPr>
        </p:nvSpPr>
        <p:spPr/>
        <p:txBody>
          <a:bodyPr/>
          <a:lstStyle/>
          <a:p>
            <a:r>
              <a:rPr lang="es-ES" dirty="0"/>
              <a:t>Caudales, presiones de entrada, temperaturas de diseño, agresividad de los fluidos = selección de materiales.</a:t>
            </a:r>
            <a:endParaRPr lang="es-CL" dirty="0"/>
          </a:p>
        </p:txBody>
      </p:sp>
    </p:spTree>
    <p:extLst>
      <p:ext uri="{BB962C8B-B14F-4D97-AF65-F5344CB8AC3E}">
        <p14:creationId xmlns:p14="http://schemas.microsoft.com/office/powerpoint/2010/main" val="3799750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027B4-3BF3-493C-9425-4CDD077D47D3}"/>
              </a:ext>
            </a:extLst>
          </p:cNvPr>
          <p:cNvSpPr>
            <a:spLocks noGrp="1"/>
          </p:cNvSpPr>
          <p:nvPr>
            <p:ph type="title"/>
          </p:nvPr>
        </p:nvSpPr>
        <p:spPr/>
        <p:txBody>
          <a:bodyPr/>
          <a:lstStyle/>
          <a:p>
            <a:r>
              <a:rPr lang="es-ES" dirty="0"/>
              <a:t>Método de la efectividad-NTU</a:t>
            </a:r>
            <a:endParaRPr lang="es-CL" dirty="0"/>
          </a:p>
        </p:txBody>
      </p:sp>
      <p:sp>
        <p:nvSpPr>
          <p:cNvPr id="3" name="Marcador de contenido 2">
            <a:extLst>
              <a:ext uri="{FF2B5EF4-FFF2-40B4-BE49-F238E27FC236}">
                <a16:creationId xmlns:a16="http://schemas.microsoft.com/office/drawing/2014/main" id="{659AC9A9-5AE9-493B-958B-25D6B32B2D44}"/>
              </a:ext>
            </a:extLst>
          </p:cNvPr>
          <p:cNvSpPr>
            <a:spLocks noGrp="1"/>
          </p:cNvSpPr>
          <p:nvPr>
            <p:ph idx="1"/>
          </p:nvPr>
        </p:nvSpPr>
        <p:spPr/>
        <p:txBody>
          <a:bodyPr/>
          <a:lstStyle/>
          <a:p>
            <a:r>
              <a:rPr lang="es-ES" dirty="0"/>
              <a:t>Los cálculos para el diseño de intercambiadores de calor son sencillos si se conocen las temperaturas de entrada y salida de los fluidos de trabajo.</a:t>
            </a:r>
          </a:p>
          <a:p>
            <a:r>
              <a:rPr lang="es-ES" dirty="0"/>
              <a:t>Sin embargo, para seleccionar un intercambiador y/o evaluar su efectividad, será requerido calcular las temperaturas de salida de los fluidos a partir de sus temperaturas de entrada, lo cual requiere muchas iteraciones en caso de hacerse con el método LMTD.</a:t>
            </a:r>
          </a:p>
          <a:p>
            <a:r>
              <a:rPr lang="es-ES" dirty="0"/>
              <a:t>Para resolver ese problema, es necesario recurrir al método NTU</a:t>
            </a:r>
            <a:endParaRPr lang="es-CL" dirty="0"/>
          </a:p>
        </p:txBody>
      </p:sp>
    </p:spTree>
    <p:extLst>
      <p:ext uri="{BB962C8B-B14F-4D97-AF65-F5344CB8AC3E}">
        <p14:creationId xmlns:p14="http://schemas.microsoft.com/office/powerpoint/2010/main" val="707197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40D90D-51C9-4ABB-B544-DB00E85B63A7}"/>
              </a:ext>
            </a:extLst>
          </p:cNvPr>
          <p:cNvSpPr>
            <a:spLocks noGrp="1"/>
          </p:cNvSpPr>
          <p:nvPr>
            <p:ph idx="1"/>
          </p:nvPr>
        </p:nvSpPr>
        <p:spPr>
          <a:xfrm>
            <a:off x="838200" y="603682"/>
            <a:ext cx="10515600" cy="5573281"/>
          </a:xfrm>
        </p:spPr>
        <p:txBody>
          <a:bodyPr/>
          <a:lstStyle/>
          <a:p>
            <a:r>
              <a:rPr lang="es-ES" dirty="0"/>
              <a:t>Para definir la efectividad de un intercambiador de calor, primero debemos definir la cantidad máxima de calor transferible posible </a:t>
            </a:r>
            <a:r>
              <a:rPr lang="es-ES" dirty="0" err="1"/>
              <a:t>q</a:t>
            </a:r>
            <a:r>
              <a:rPr lang="es-ES" baseline="-25000" dirty="0" err="1"/>
              <a:t>max</a:t>
            </a:r>
            <a:r>
              <a:rPr lang="es-ES" dirty="0"/>
              <a:t>. En principio esto podría ser alcanzado en un intercambiador de calor a contracorriente infinito.</a:t>
            </a:r>
          </a:p>
          <a:p>
            <a:r>
              <a:rPr lang="es-ES" dirty="0"/>
              <a:t>En este caso, uno de los fluidos va a experimentar la diferencia máxima de temperatura </a:t>
            </a:r>
            <a:r>
              <a:rPr lang="es-ES" dirty="0" err="1"/>
              <a:t>T</a:t>
            </a:r>
            <a:r>
              <a:rPr lang="es-ES" baseline="-25000" dirty="0" err="1"/>
              <a:t>c_in</a:t>
            </a:r>
            <a:r>
              <a:rPr lang="es-ES" dirty="0"/>
              <a:t> – </a:t>
            </a:r>
            <a:r>
              <a:rPr lang="es-ES" dirty="0" err="1"/>
              <a:t>T</a:t>
            </a:r>
            <a:r>
              <a:rPr lang="es-ES" baseline="-25000" dirty="0" err="1"/>
              <a:t>f_in</a:t>
            </a:r>
            <a:r>
              <a:rPr lang="es-ES" dirty="0"/>
              <a:t>.</a:t>
            </a:r>
          </a:p>
          <a:p>
            <a:r>
              <a:rPr lang="es-ES" dirty="0"/>
              <a:t>Consideremos la situación donde C</a:t>
            </a:r>
            <a:r>
              <a:rPr lang="es-ES" baseline="-25000" dirty="0"/>
              <a:t>f</a:t>
            </a:r>
            <a:r>
              <a:rPr lang="es-ES" dirty="0"/>
              <a:t>&lt; </a:t>
            </a:r>
            <a:r>
              <a:rPr lang="es-ES" dirty="0" err="1"/>
              <a:t>C</a:t>
            </a:r>
            <a:r>
              <a:rPr lang="es-ES" baseline="-25000" dirty="0" err="1"/>
              <a:t>c</a:t>
            </a:r>
            <a:r>
              <a:rPr lang="es-ES" dirty="0" err="1"/>
              <a:t>,por</a:t>
            </a:r>
            <a:r>
              <a:rPr lang="es-ES" dirty="0"/>
              <a:t> lo tanto | </a:t>
            </a:r>
            <a:r>
              <a:rPr lang="es-ES" dirty="0" err="1"/>
              <a:t>dT</a:t>
            </a:r>
            <a:r>
              <a:rPr lang="es-ES" baseline="-25000" dirty="0" err="1"/>
              <a:t>f</a:t>
            </a:r>
            <a:r>
              <a:rPr lang="es-ES" baseline="-25000" dirty="0"/>
              <a:t> </a:t>
            </a:r>
            <a:r>
              <a:rPr lang="es-ES" dirty="0"/>
              <a:t>|&gt;| </a:t>
            </a:r>
            <a:r>
              <a:rPr lang="es-ES" dirty="0" err="1"/>
              <a:t>dT</a:t>
            </a:r>
            <a:r>
              <a:rPr lang="es-ES" baseline="-25000" dirty="0" err="1"/>
              <a:t>c</a:t>
            </a:r>
            <a:r>
              <a:rPr lang="es-ES" baseline="-25000" dirty="0"/>
              <a:t> </a:t>
            </a:r>
            <a:r>
              <a:rPr lang="es-ES" dirty="0"/>
              <a:t>|.</a:t>
            </a:r>
          </a:p>
          <a:p>
            <a:r>
              <a:rPr lang="es-ES" dirty="0"/>
              <a:t>En este caso hipotético </a:t>
            </a:r>
            <a:r>
              <a:rPr lang="es-ES" dirty="0" err="1"/>
              <a:t>q</a:t>
            </a:r>
            <a:r>
              <a:rPr lang="es-ES" baseline="-25000" dirty="0" err="1"/>
              <a:t>max</a:t>
            </a:r>
            <a:r>
              <a:rPr lang="es-ES" baseline="-25000" dirty="0"/>
              <a:t> </a:t>
            </a:r>
            <a:r>
              <a:rPr lang="es-ES" dirty="0"/>
              <a:t>= C</a:t>
            </a:r>
            <a:r>
              <a:rPr lang="es-ES" baseline="-25000" dirty="0"/>
              <a:t>f</a:t>
            </a:r>
            <a:r>
              <a:rPr lang="es-ES" dirty="0"/>
              <a:t>(</a:t>
            </a:r>
            <a:r>
              <a:rPr lang="es-ES" dirty="0" err="1"/>
              <a:t>T</a:t>
            </a:r>
            <a:r>
              <a:rPr lang="es-ES" baseline="-25000" dirty="0" err="1"/>
              <a:t>c_in</a:t>
            </a:r>
            <a:r>
              <a:rPr lang="es-ES" dirty="0"/>
              <a:t> – </a:t>
            </a:r>
            <a:r>
              <a:rPr lang="es-ES" dirty="0" err="1"/>
              <a:t>T</a:t>
            </a:r>
            <a:r>
              <a:rPr lang="es-ES" baseline="-25000" dirty="0" err="1"/>
              <a:t>f_in</a:t>
            </a:r>
            <a:r>
              <a:rPr lang="es-ES" dirty="0"/>
              <a:t>)</a:t>
            </a:r>
          </a:p>
          <a:p>
            <a:r>
              <a:rPr lang="es-ES" dirty="0"/>
              <a:t>De manera más general </a:t>
            </a:r>
            <a:r>
              <a:rPr lang="es-ES" dirty="0" err="1">
                <a:solidFill>
                  <a:srgbClr val="FFFF00"/>
                </a:solidFill>
              </a:rPr>
              <a:t>q</a:t>
            </a:r>
            <a:r>
              <a:rPr lang="es-ES" baseline="-25000" dirty="0" err="1">
                <a:solidFill>
                  <a:srgbClr val="FFFF00"/>
                </a:solidFill>
              </a:rPr>
              <a:t>max</a:t>
            </a:r>
            <a:r>
              <a:rPr lang="es-ES" baseline="-25000" dirty="0">
                <a:solidFill>
                  <a:srgbClr val="FFFF00"/>
                </a:solidFill>
              </a:rPr>
              <a:t> </a:t>
            </a:r>
            <a:r>
              <a:rPr lang="es-ES" dirty="0">
                <a:solidFill>
                  <a:srgbClr val="FFFF00"/>
                </a:solidFill>
              </a:rPr>
              <a:t>= </a:t>
            </a:r>
            <a:r>
              <a:rPr lang="es-ES" dirty="0" err="1">
                <a:solidFill>
                  <a:srgbClr val="FFFF00"/>
                </a:solidFill>
              </a:rPr>
              <a:t>C</a:t>
            </a:r>
            <a:r>
              <a:rPr lang="es-ES" baseline="-25000" dirty="0" err="1">
                <a:solidFill>
                  <a:srgbClr val="FFFF00"/>
                </a:solidFill>
              </a:rPr>
              <a:t>min</a:t>
            </a:r>
            <a:r>
              <a:rPr lang="es-ES" dirty="0">
                <a:solidFill>
                  <a:srgbClr val="FFFF00"/>
                </a:solidFill>
              </a:rPr>
              <a:t>(</a:t>
            </a:r>
            <a:r>
              <a:rPr lang="es-ES" dirty="0" err="1">
                <a:solidFill>
                  <a:srgbClr val="FFFF00"/>
                </a:solidFill>
              </a:rPr>
              <a:t>T</a:t>
            </a:r>
            <a:r>
              <a:rPr lang="es-ES" baseline="-25000" dirty="0" err="1">
                <a:solidFill>
                  <a:srgbClr val="FFFF00"/>
                </a:solidFill>
              </a:rPr>
              <a:t>c_in</a:t>
            </a:r>
            <a:r>
              <a:rPr lang="es-ES" dirty="0">
                <a:solidFill>
                  <a:srgbClr val="FFFF00"/>
                </a:solidFill>
              </a:rPr>
              <a:t> – </a:t>
            </a:r>
            <a:r>
              <a:rPr lang="es-ES" dirty="0" err="1">
                <a:solidFill>
                  <a:srgbClr val="FFFF00"/>
                </a:solidFill>
              </a:rPr>
              <a:t>T</a:t>
            </a:r>
            <a:r>
              <a:rPr lang="es-ES" baseline="-25000" dirty="0" err="1">
                <a:solidFill>
                  <a:srgbClr val="FFFF00"/>
                </a:solidFill>
              </a:rPr>
              <a:t>f_in</a:t>
            </a:r>
            <a:r>
              <a:rPr lang="es-ES" dirty="0">
                <a:solidFill>
                  <a:srgbClr val="FFFF00"/>
                </a:solidFill>
              </a:rPr>
              <a:t>)</a:t>
            </a:r>
          </a:p>
          <a:p>
            <a:endParaRPr lang="es-CL" dirty="0"/>
          </a:p>
        </p:txBody>
      </p:sp>
    </p:spTree>
    <p:extLst>
      <p:ext uri="{BB962C8B-B14F-4D97-AF65-F5344CB8AC3E}">
        <p14:creationId xmlns:p14="http://schemas.microsoft.com/office/powerpoint/2010/main" val="10869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2E34C8-1F5E-4E15-8BC3-8C28507A3487}"/>
              </a:ext>
            </a:extLst>
          </p:cNvPr>
          <p:cNvSpPr>
            <a:spLocks noGrp="1"/>
          </p:cNvSpPr>
          <p:nvPr>
            <p:ph type="title"/>
          </p:nvPr>
        </p:nvSpPr>
        <p:spPr/>
        <p:txBody>
          <a:bodyPr/>
          <a:lstStyle/>
          <a:p>
            <a:r>
              <a:rPr lang="es-ES" dirty="0"/>
              <a:t>¿Como funciona?</a:t>
            </a:r>
            <a:endParaRPr lang="es-CL" dirty="0"/>
          </a:p>
        </p:txBody>
      </p:sp>
      <p:sp>
        <p:nvSpPr>
          <p:cNvPr id="4" name="Rectángulo 3">
            <a:extLst>
              <a:ext uri="{FF2B5EF4-FFF2-40B4-BE49-F238E27FC236}">
                <a16:creationId xmlns:a16="http://schemas.microsoft.com/office/drawing/2014/main" id="{174DA8CE-C29D-4767-A983-080183C4246B}"/>
              </a:ext>
            </a:extLst>
          </p:cNvPr>
          <p:cNvSpPr/>
          <p:nvPr/>
        </p:nvSpPr>
        <p:spPr>
          <a:xfrm>
            <a:off x="452758" y="1899821"/>
            <a:ext cx="11434441" cy="41192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Elipse 4">
            <a:extLst>
              <a:ext uri="{FF2B5EF4-FFF2-40B4-BE49-F238E27FC236}">
                <a16:creationId xmlns:a16="http://schemas.microsoft.com/office/drawing/2014/main" id="{17B7EE68-DC10-442A-9829-15D4C9F6D494}"/>
              </a:ext>
            </a:extLst>
          </p:cNvPr>
          <p:cNvSpPr/>
          <p:nvPr/>
        </p:nvSpPr>
        <p:spPr>
          <a:xfrm>
            <a:off x="1944382" y="2339440"/>
            <a:ext cx="3240000" cy="3240000"/>
          </a:xfrm>
          <a:prstGeom prst="ellips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CFA19099-CC41-453F-81D6-58041C5FD2E2}"/>
              </a:ext>
            </a:extLst>
          </p:cNvPr>
          <p:cNvSpPr/>
          <p:nvPr/>
        </p:nvSpPr>
        <p:spPr>
          <a:xfrm>
            <a:off x="2304382" y="2699440"/>
            <a:ext cx="2520000" cy="25200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DACDC8C4-5F93-4291-A583-F9A376BB886F}"/>
              </a:ext>
            </a:extLst>
          </p:cNvPr>
          <p:cNvSpPr txBox="1"/>
          <p:nvPr/>
        </p:nvSpPr>
        <p:spPr>
          <a:xfrm>
            <a:off x="5424253" y="2077375"/>
            <a:ext cx="1140056" cy="369332"/>
          </a:xfrm>
          <a:prstGeom prst="rect">
            <a:avLst/>
          </a:prstGeom>
          <a:noFill/>
        </p:spPr>
        <p:txBody>
          <a:bodyPr wrap="none" rtlCol="0">
            <a:spAutoFit/>
          </a:bodyPr>
          <a:lstStyle/>
          <a:p>
            <a:r>
              <a:rPr lang="es-ES" dirty="0" err="1"/>
              <a:t>Fluído</a:t>
            </a:r>
            <a:r>
              <a:rPr lang="es-ES" dirty="0"/>
              <a:t> frio</a:t>
            </a:r>
            <a:endParaRPr lang="es-CL" dirty="0"/>
          </a:p>
        </p:txBody>
      </p:sp>
      <p:sp>
        <p:nvSpPr>
          <p:cNvPr id="8" name="CuadroTexto 7">
            <a:extLst>
              <a:ext uri="{FF2B5EF4-FFF2-40B4-BE49-F238E27FC236}">
                <a16:creationId xmlns:a16="http://schemas.microsoft.com/office/drawing/2014/main" id="{6E2A4401-2F5C-47BE-82F4-EB30C871681B}"/>
              </a:ext>
            </a:extLst>
          </p:cNvPr>
          <p:cNvSpPr txBox="1"/>
          <p:nvPr/>
        </p:nvSpPr>
        <p:spPr>
          <a:xfrm>
            <a:off x="2994354" y="3774774"/>
            <a:ext cx="1551900" cy="369332"/>
          </a:xfrm>
          <a:prstGeom prst="rect">
            <a:avLst/>
          </a:prstGeom>
          <a:noFill/>
        </p:spPr>
        <p:txBody>
          <a:bodyPr wrap="none" rtlCol="0">
            <a:spAutoFit/>
          </a:bodyPr>
          <a:lstStyle/>
          <a:p>
            <a:r>
              <a:rPr lang="es-ES" dirty="0" err="1"/>
              <a:t>Fluído</a:t>
            </a:r>
            <a:r>
              <a:rPr lang="es-ES" dirty="0"/>
              <a:t> caliente</a:t>
            </a:r>
            <a:endParaRPr lang="es-CL" dirty="0"/>
          </a:p>
        </p:txBody>
      </p:sp>
      <p:sp>
        <p:nvSpPr>
          <p:cNvPr id="9" name="Elipse 8">
            <a:extLst>
              <a:ext uri="{FF2B5EF4-FFF2-40B4-BE49-F238E27FC236}">
                <a16:creationId xmlns:a16="http://schemas.microsoft.com/office/drawing/2014/main" id="{5A5996CF-8867-4F91-BDCB-63BA83640DEB}"/>
              </a:ext>
            </a:extLst>
          </p:cNvPr>
          <p:cNvSpPr/>
          <p:nvPr/>
        </p:nvSpPr>
        <p:spPr>
          <a:xfrm>
            <a:off x="6915790" y="2339440"/>
            <a:ext cx="3240000" cy="3240000"/>
          </a:xfrm>
          <a:prstGeom prst="ellips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Elipse 9">
            <a:extLst>
              <a:ext uri="{FF2B5EF4-FFF2-40B4-BE49-F238E27FC236}">
                <a16:creationId xmlns:a16="http://schemas.microsoft.com/office/drawing/2014/main" id="{AA89AFAC-9540-4A6A-94C1-78ACEF5E6973}"/>
              </a:ext>
            </a:extLst>
          </p:cNvPr>
          <p:cNvSpPr/>
          <p:nvPr/>
        </p:nvSpPr>
        <p:spPr>
          <a:xfrm>
            <a:off x="7275790" y="2699440"/>
            <a:ext cx="2520000" cy="25200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CuadroTexto 10">
            <a:extLst>
              <a:ext uri="{FF2B5EF4-FFF2-40B4-BE49-F238E27FC236}">
                <a16:creationId xmlns:a16="http://schemas.microsoft.com/office/drawing/2014/main" id="{C6E235A0-C97E-4B9B-AE8D-6CD1D558EA1F}"/>
              </a:ext>
            </a:extLst>
          </p:cNvPr>
          <p:cNvSpPr txBox="1"/>
          <p:nvPr/>
        </p:nvSpPr>
        <p:spPr>
          <a:xfrm>
            <a:off x="7965762" y="3774774"/>
            <a:ext cx="1551900" cy="369332"/>
          </a:xfrm>
          <a:prstGeom prst="rect">
            <a:avLst/>
          </a:prstGeom>
          <a:noFill/>
        </p:spPr>
        <p:txBody>
          <a:bodyPr wrap="none" rtlCol="0">
            <a:spAutoFit/>
          </a:bodyPr>
          <a:lstStyle/>
          <a:p>
            <a:r>
              <a:rPr lang="es-ES" dirty="0" err="1"/>
              <a:t>Fluído</a:t>
            </a:r>
            <a:r>
              <a:rPr lang="es-ES" dirty="0"/>
              <a:t> caliente</a:t>
            </a:r>
            <a:endParaRPr lang="es-CL" dirty="0"/>
          </a:p>
        </p:txBody>
      </p:sp>
    </p:spTree>
    <p:extLst>
      <p:ext uri="{BB962C8B-B14F-4D97-AF65-F5344CB8AC3E}">
        <p14:creationId xmlns:p14="http://schemas.microsoft.com/office/powerpoint/2010/main" val="3423009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BD26A0-0FFE-4774-8C69-90C32D640391}"/>
              </a:ext>
            </a:extLst>
          </p:cNvPr>
          <p:cNvSpPr>
            <a:spLocks noGrp="1"/>
          </p:cNvSpPr>
          <p:nvPr>
            <p:ph type="title"/>
          </p:nvPr>
        </p:nvSpPr>
        <p:spPr/>
        <p:txBody>
          <a:bodyPr/>
          <a:lstStyle/>
          <a:p>
            <a:endParaRPr lang="es-CL"/>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DA554A9-1C2C-4504-89D5-29017938FBA7}"/>
                  </a:ext>
                </a:extLst>
              </p:cNvPr>
              <p:cNvSpPr>
                <a:spLocks noGrp="1"/>
              </p:cNvSpPr>
              <p:nvPr>
                <p:ph idx="1"/>
              </p:nvPr>
            </p:nvSpPr>
            <p:spPr/>
            <p:txBody>
              <a:bodyPr/>
              <a:lstStyle/>
              <a:p>
                <a:r>
                  <a:rPr lang="es-ES" dirty="0"/>
                  <a:t>Con esto tenemos una definición de efectividad:</a:t>
                </a:r>
              </a:p>
              <a:p>
                <a14:m>
                  <m:oMath xmlns:m="http://schemas.openxmlformats.org/officeDocument/2006/math">
                    <m:r>
                      <a:rPr lang="es-CL" i="1" smtClean="0">
                        <a:latin typeface="Cambria Math" panose="02040503050406030204" pitchFamily="18" charset="0"/>
                        <a:ea typeface="Cambria Math" panose="02040503050406030204" pitchFamily="18" charset="0"/>
                      </a:rPr>
                      <m:t>𝜀</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𝑞</m:t>
                        </m:r>
                      </m:num>
                      <m:den>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𝑞</m:t>
                            </m:r>
                          </m:e>
                          <m:sub>
                            <m:r>
                              <a:rPr lang="es-ES" b="0" i="1" smtClean="0">
                                <a:latin typeface="Cambria Math" panose="02040503050406030204" pitchFamily="18" charset="0"/>
                                <a:ea typeface="Cambria Math" panose="02040503050406030204" pitchFamily="18" charset="0"/>
                              </a:rPr>
                              <m:t>𝑚𝑎𝑥</m:t>
                            </m:r>
                          </m:sub>
                        </m:sSub>
                      </m:den>
                    </m:f>
                  </m:oMath>
                </a14:m>
                <a:r>
                  <a:rPr lang="es-ES" b="0" dirty="0">
                    <a:ea typeface="Cambria Math" panose="02040503050406030204" pitchFamily="18" charset="0"/>
                  </a:rPr>
                  <a:t>, Si continuamos considerando que el flujo frio tiene una capacidad térmica menor</a:t>
                </a:r>
              </a:p>
              <a:p>
                <a14:m>
                  <m:oMath xmlns:m="http://schemas.openxmlformats.org/officeDocument/2006/math">
                    <m:r>
                      <a:rPr lang="es-CL" i="1" smtClean="0">
                        <a:solidFill>
                          <a:srgbClr val="FFFF00"/>
                        </a:solidFill>
                        <a:latin typeface="Cambria Math" panose="02040503050406030204" pitchFamily="18" charset="0"/>
                        <a:ea typeface="Cambria Math" panose="02040503050406030204" pitchFamily="18" charset="0"/>
                      </a:rPr>
                      <m:t>𝜀</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𝑐</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𝑐</m:t>
                                </m:r>
                              </m:e>
                              <m:sub>
                                <m:r>
                                  <a:rPr lang="es-ES" i="1">
                                    <a:solidFill>
                                      <a:srgbClr val="FFFF00"/>
                                    </a:solidFill>
                                    <a:latin typeface="Cambria Math" panose="02040503050406030204" pitchFamily="18" charset="0"/>
                                    <a:ea typeface="Cambria Math" panose="02040503050406030204" pitchFamily="18" charset="0"/>
                                  </a:rPr>
                                  <m:t>𝑖𝑛</m:t>
                                </m:r>
                              </m:sub>
                            </m:sSub>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sSub>
                              <m:sSubPr>
                                <m:ctrlPr>
                                  <a:rPr lang="es-ES"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𝑐</m:t>
                                </m:r>
                              </m:e>
                              <m:sub>
                                <m:r>
                                  <a:rPr lang="es-ES" b="0" i="1" smtClean="0">
                                    <a:solidFill>
                                      <a:srgbClr val="FFFF00"/>
                                    </a:solidFill>
                                    <a:latin typeface="Cambria Math" panose="02040503050406030204" pitchFamily="18" charset="0"/>
                                    <a:ea typeface="Cambria Math" panose="02040503050406030204" pitchFamily="18" charset="0"/>
                                  </a:rPr>
                                  <m:t>𝑜𝑢𝑡</m:t>
                                </m:r>
                              </m:sub>
                            </m:sSub>
                          </m:sub>
                        </m:sSub>
                        <m:r>
                          <a:rPr lang="es-ES" b="0" i="1" smtClean="0">
                            <a:solidFill>
                              <a:srgbClr val="FFFF00"/>
                            </a:solidFill>
                            <a:latin typeface="Cambria Math" panose="02040503050406030204" pitchFamily="18" charset="0"/>
                            <a:ea typeface="Cambria Math" panose="02040503050406030204" pitchFamily="18" charset="0"/>
                          </a:rPr>
                          <m:t>)</m:t>
                        </m:r>
                      </m:num>
                      <m:den>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𝐶</m:t>
                            </m:r>
                          </m:e>
                          <m:sub>
                            <m:r>
                              <a:rPr lang="es-ES" b="0" i="1" smtClean="0">
                                <a:solidFill>
                                  <a:srgbClr val="FFFF00"/>
                                </a:solidFill>
                                <a:latin typeface="Cambria Math" panose="02040503050406030204" pitchFamily="18" charset="0"/>
                                <a:ea typeface="Cambria Math" panose="02040503050406030204" pitchFamily="18" charset="0"/>
                              </a:rPr>
                              <m:t>𝑚𝑖𝑛</m:t>
                            </m:r>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𝑐</m:t>
                                </m:r>
                              </m:e>
                              <m:sub>
                                <m:r>
                                  <a:rPr lang="es-ES" b="0" i="1" smtClean="0">
                                    <a:solidFill>
                                      <a:srgbClr val="FFFF00"/>
                                    </a:solidFill>
                                    <a:latin typeface="Cambria Math" panose="02040503050406030204" pitchFamily="18" charset="0"/>
                                    <a:ea typeface="Cambria Math" panose="02040503050406030204" pitchFamily="18" charset="0"/>
                                  </a:rPr>
                                  <m:t>𝑖𝑛</m:t>
                                </m:r>
                              </m:sub>
                            </m:sSub>
                          </m:sub>
                        </m:sSub>
                        <m:r>
                          <a:rPr lang="es-ES" b="0" i="1" smtClean="0">
                            <a:solidFill>
                              <a:srgbClr val="FFFF00"/>
                            </a:solidFill>
                            <a:latin typeface="Cambria Math" panose="02040503050406030204" pitchFamily="18" charset="0"/>
                            <a:ea typeface="Cambria Math" panose="02040503050406030204" pitchFamily="18" charset="0"/>
                          </a:rPr>
                          <m:t>−</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𝑇</m:t>
                            </m:r>
                          </m:e>
                          <m:sub>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𝑓</m:t>
                                </m:r>
                              </m:e>
                              <m:sub>
                                <m:r>
                                  <a:rPr lang="es-ES" b="0" i="1" smtClean="0">
                                    <a:solidFill>
                                      <a:srgbClr val="FFFF00"/>
                                    </a:solidFill>
                                    <a:latin typeface="Cambria Math" panose="02040503050406030204" pitchFamily="18" charset="0"/>
                                    <a:ea typeface="Cambria Math" panose="02040503050406030204" pitchFamily="18" charset="0"/>
                                  </a:rPr>
                                  <m:t>𝑖𝑛</m:t>
                                </m:r>
                              </m:sub>
                            </m:sSub>
                          </m:sub>
                        </m:sSub>
                        <m:r>
                          <a:rPr lang="es-ES" b="0" i="1" smtClean="0">
                            <a:solidFill>
                              <a:srgbClr val="FFFF00"/>
                            </a:solidFill>
                            <a:latin typeface="Cambria Math" panose="02040503050406030204" pitchFamily="18" charset="0"/>
                            <a:ea typeface="Cambria Math" panose="02040503050406030204" pitchFamily="18" charset="0"/>
                          </a:rPr>
                          <m:t>)</m:t>
                        </m:r>
                      </m:den>
                    </m:f>
                  </m:oMath>
                </a14:m>
                <a:r>
                  <a:rPr lang="es-CL" dirty="0"/>
                  <a:t>, con </a:t>
                </a:r>
                <a:r>
                  <a:rPr lang="es-CL" dirty="0">
                    <a:latin typeface="Symbol" panose="05050102010706020507" pitchFamily="18" charset="2"/>
                  </a:rPr>
                  <a:t>e</a:t>
                </a:r>
                <a:r>
                  <a:rPr lang="es-CL" dirty="0"/>
                  <a:t> entre 0 y 1.</a:t>
                </a:r>
              </a:p>
              <a:p>
                <a:r>
                  <a:rPr lang="es-CL" dirty="0"/>
                  <a:t>Si el flujo caliente tiene menor capacidad térmica debe plantearse la ecuación de manera acorde. Esto nos permite expresar el flujo de calor como:</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𝑞</m:t>
                    </m:r>
                    <m:r>
                      <a:rPr lang="es-ES" b="0" i="1" smtClean="0">
                        <a:solidFill>
                          <a:srgbClr val="FFFF00"/>
                        </a:solidFill>
                        <a:latin typeface="Cambria Math" panose="02040503050406030204" pitchFamily="18" charset="0"/>
                        <a:ea typeface="Cambria Math" panose="02040503050406030204" pitchFamily="18" charset="0"/>
                      </a:rPr>
                      <m:t>=</m:t>
                    </m:r>
                    <m:r>
                      <a:rPr lang="es-CL" i="1" smtClean="0">
                        <a:solidFill>
                          <a:srgbClr val="FFFF00"/>
                        </a:solidFill>
                        <a:latin typeface="Cambria Math" panose="02040503050406030204" pitchFamily="18" charset="0"/>
                        <a:ea typeface="Cambria Math" panose="02040503050406030204" pitchFamily="18" charset="0"/>
                      </a:rPr>
                      <m:t>𝜀</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𝑐</m:t>
                            </m:r>
                          </m:e>
                          <m:sub>
                            <m:r>
                              <a:rPr lang="es-ES" i="1">
                                <a:solidFill>
                                  <a:srgbClr val="FFFF00"/>
                                </a:solidFill>
                                <a:latin typeface="Cambria Math" panose="02040503050406030204" pitchFamily="18" charset="0"/>
                                <a:ea typeface="Cambria Math" panose="02040503050406030204" pitchFamily="18" charset="0"/>
                              </a:rPr>
                              <m:t>𝑖𝑛</m:t>
                            </m:r>
                          </m:sub>
                        </m:sSub>
                      </m:sub>
                    </m:sSub>
                    <m:r>
                      <a:rPr lang="es-ES" i="1">
                        <a:solidFill>
                          <a:srgbClr val="FFFF00"/>
                        </a:solidFill>
                        <a:latin typeface="Cambria Math" panose="02040503050406030204" pitchFamily="18" charset="0"/>
                        <a:ea typeface="Cambria Math" panose="02040503050406030204" pitchFamily="18" charset="0"/>
                      </a:rPr>
                      <m:t>−</m:t>
                    </m:r>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𝑇</m:t>
                        </m:r>
                      </m:e>
                      <m:sub>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𝑓</m:t>
                            </m:r>
                          </m:e>
                          <m:sub>
                            <m:r>
                              <a:rPr lang="es-ES" i="1">
                                <a:solidFill>
                                  <a:srgbClr val="FFFF00"/>
                                </a:solidFill>
                                <a:latin typeface="Cambria Math" panose="02040503050406030204" pitchFamily="18" charset="0"/>
                                <a:ea typeface="Cambria Math" panose="02040503050406030204" pitchFamily="18" charset="0"/>
                              </a:rPr>
                              <m:t>𝑖𝑛</m:t>
                            </m:r>
                          </m:sub>
                        </m:sSub>
                      </m:sub>
                    </m:sSub>
                    <m:r>
                      <a:rPr lang="es-ES" i="1">
                        <a:solidFill>
                          <a:srgbClr val="FFFF00"/>
                        </a:solidFill>
                        <a:latin typeface="Cambria Math" panose="02040503050406030204" pitchFamily="18" charset="0"/>
                        <a:ea typeface="Cambria Math" panose="02040503050406030204" pitchFamily="18" charset="0"/>
                      </a:rPr>
                      <m:t>)</m:t>
                    </m:r>
                  </m:oMath>
                </a14:m>
                <a:endParaRPr lang="es-CL" dirty="0">
                  <a:solidFill>
                    <a:srgbClr val="FFFF00"/>
                  </a:solidFill>
                </a:endParaRPr>
              </a:p>
            </p:txBody>
          </p:sp>
        </mc:Choice>
        <mc:Fallback xmlns="">
          <p:sp>
            <p:nvSpPr>
              <p:cNvPr id="3" name="Marcador de contenido 2">
                <a:extLst>
                  <a:ext uri="{FF2B5EF4-FFF2-40B4-BE49-F238E27FC236}">
                    <a16:creationId xmlns:a16="http://schemas.microsoft.com/office/drawing/2014/main" id="{4DA554A9-1C2C-4504-89D5-29017938FBA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s-CL">
                    <a:noFill/>
                  </a:rPr>
                  <a:t> </a:t>
                </a:r>
              </a:p>
            </p:txBody>
          </p:sp>
        </mc:Fallback>
      </mc:AlternateContent>
    </p:spTree>
    <p:extLst>
      <p:ext uri="{BB962C8B-B14F-4D97-AF65-F5344CB8AC3E}">
        <p14:creationId xmlns:p14="http://schemas.microsoft.com/office/powerpoint/2010/main" val="3974402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9B6A4-2AB4-4384-B74B-3A5FB7D98F88}"/>
              </a:ext>
            </a:extLst>
          </p:cNvPr>
          <p:cNvSpPr>
            <a:spLocks noGrp="1"/>
          </p:cNvSpPr>
          <p:nvPr>
            <p:ph type="title"/>
          </p:nvPr>
        </p:nvSpPr>
        <p:spPr/>
        <p:txBody>
          <a:bodyPr/>
          <a:lstStyle/>
          <a:p>
            <a:endParaRPr lang="es-CL"/>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75A06A0-9C30-4E64-BB10-A1A0D402F976}"/>
                  </a:ext>
                </a:extLst>
              </p:cNvPr>
              <p:cNvSpPr>
                <a:spLocks noGrp="1"/>
              </p:cNvSpPr>
              <p:nvPr>
                <p:ph idx="1"/>
              </p:nvPr>
            </p:nvSpPr>
            <p:spPr/>
            <p:txBody>
              <a:bodyPr>
                <a:normAutofit lnSpcReduction="10000"/>
              </a:bodyPr>
              <a:lstStyle/>
              <a:p>
                <a:r>
                  <a:rPr lang="es-ES" dirty="0"/>
                  <a:t>Para cualquier intercambiador de calor es válido que:</a:t>
                </a:r>
              </a:p>
              <a:p>
                <a14:m>
                  <m:oMath xmlns:m="http://schemas.openxmlformats.org/officeDocument/2006/math">
                    <m:r>
                      <a:rPr lang="es-CL" i="1" smtClean="0">
                        <a:solidFill>
                          <a:srgbClr val="FFFF00"/>
                        </a:solidFill>
                        <a:latin typeface="Cambria Math" panose="02040503050406030204" pitchFamily="18" charset="0"/>
                        <a:ea typeface="Cambria Math" panose="02040503050406030204" pitchFamily="18" charset="0"/>
                      </a:rPr>
                      <m:t>𝜀</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𝑓</m:t>
                    </m:r>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𝑁𝑇𝑈</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m:t>
                            </m:r>
                            <m:r>
                              <a:rPr lang="es-ES" b="0" i="1" smtClean="0">
                                <a:solidFill>
                                  <a:srgbClr val="FFFF00"/>
                                </a:solidFill>
                                <a:latin typeface="Cambria Math" panose="02040503050406030204" pitchFamily="18" charset="0"/>
                                <a:ea typeface="Cambria Math" panose="02040503050406030204" pitchFamily="18" charset="0"/>
                              </a:rPr>
                              <m:t>𝑎𝑥</m:t>
                            </m:r>
                          </m:sub>
                        </m:sSub>
                      </m:den>
                    </m:f>
                    <m:r>
                      <a:rPr lang="es-ES" b="0" i="1" smtClean="0">
                        <a:solidFill>
                          <a:srgbClr val="FFFF00"/>
                        </a:solidFill>
                        <a:latin typeface="Cambria Math" panose="02040503050406030204" pitchFamily="18" charset="0"/>
                        <a:ea typeface="Cambria Math" panose="02040503050406030204" pitchFamily="18" charset="0"/>
                      </a:rPr>
                      <m:t>)</m:t>
                    </m:r>
                  </m:oMath>
                </a14:m>
                <a:endParaRPr lang="es-CL" dirty="0"/>
              </a:p>
              <a:p>
                <a:r>
                  <a:rPr lang="es-CL" dirty="0"/>
                  <a:t>Donde el parámetro NTU o “número de unidades de transferencia” es un número adimensional tal que.</a:t>
                </a:r>
              </a:p>
              <a:p>
                <a14:m>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𝑁𝑇𝑈</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𝑈𝐴</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den>
                    </m:f>
                  </m:oMath>
                </a14:m>
                <a:endParaRPr lang="es-ES" dirty="0">
                  <a:solidFill>
                    <a:srgbClr val="FFFF00"/>
                  </a:solidFill>
                  <a:ea typeface="Cambria Math" panose="02040503050406030204" pitchFamily="18" charset="0"/>
                </a:endParaRPr>
              </a:p>
              <a:p>
                <a:r>
                  <a:rPr lang="es-CL" dirty="0"/>
                  <a:t>Para un </a:t>
                </a:r>
                <a:r>
                  <a:rPr lang="es-CL" dirty="0">
                    <a:solidFill>
                      <a:srgbClr val="FF0000"/>
                    </a:solidFill>
                  </a:rPr>
                  <a:t>intercambiador de flujo paralelo</a:t>
                </a:r>
              </a:p>
              <a:p>
                <a14:m>
                  <m:oMath xmlns:m="http://schemas.openxmlformats.org/officeDocument/2006/math">
                    <m:r>
                      <a:rPr lang="es-CL" i="1" smtClean="0">
                        <a:solidFill>
                          <a:srgbClr val="FFFF00"/>
                        </a:solidFill>
                        <a:latin typeface="Cambria Math" panose="02040503050406030204" pitchFamily="18" charset="0"/>
                        <a:ea typeface="Cambria Math" panose="02040503050406030204" pitchFamily="18" charset="0"/>
                      </a:rPr>
                      <m:t>𝜀</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1−</m:t>
                        </m:r>
                        <m:func>
                          <m:funcPr>
                            <m:ctrlPr>
                              <a:rPr lang="es-ES" b="0" i="1" smtClean="0">
                                <a:solidFill>
                                  <a:srgbClr val="FFFF00"/>
                                </a:solidFill>
                                <a:latin typeface="Cambria Math" panose="02040503050406030204" pitchFamily="18" charset="0"/>
                                <a:ea typeface="Cambria Math" panose="02040503050406030204" pitchFamily="18" charset="0"/>
                              </a:rPr>
                            </m:ctrlPr>
                          </m:funcPr>
                          <m:fName>
                            <m:r>
                              <m:rPr>
                                <m:sty m:val="p"/>
                              </m:rPr>
                              <a:rPr lang="es-ES" b="0" i="0" smtClean="0">
                                <a:solidFill>
                                  <a:srgbClr val="FFFF00"/>
                                </a:solidFill>
                                <a:latin typeface="Cambria Math" panose="02040503050406030204" pitchFamily="18" charset="0"/>
                                <a:ea typeface="Cambria Math" panose="02040503050406030204" pitchFamily="18" charset="0"/>
                              </a:rPr>
                              <m:t>exp</m:t>
                            </m:r>
                          </m:fName>
                          <m:e>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m:t>
                                </m:r>
                                <m:r>
                                  <a:rPr lang="es-ES" b="0" i="1" smtClean="0">
                                    <a:solidFill>
                                      <a:srgbClr val="FFFF00"/>
                                    </a:solidFill>
                                    <a:latin typeface="Cambria Math" panose="02040503050406030204" pitchFamily="18" charset="0"/>
                                    <a:ea typeface="Cambria Math" panose="02040503050406030204" pitchFamily="18" charset="0"/>
                                  </a:rPr>
                                  <m:t>𝑁𝑇𝑈</m:t>
                                </m:r>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1+</m:t>
                                    </m:r>
                                    <m:d>
                                      <m:dPr>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𝑚𝑎𝑥</m:t>
                                                </m:r>
                                              </m:sub>
                                            </m:sSub>
                                          </m:den>
                                        </m:f>
                                      </m:e>
                                    </m:d>
                                  </m:e>
                                </m:d>
                              </m:e>
                            </m:d>
                          </m:e>
                        </m:func>
                      </m:num>
                      <m:den>
                        <m:r>
                          <a:rPr lang="es-ES" b="0" i="1" smtClean="0">
                            <a:solidFill>
                              <a:srgbClr val="FFFF00"/>
                            </a:solidFill>
                            <a:latin typeface="Cambria Math" panose="02040503050406030204" pitchFamily="18" charset="0"/>
                            <a:ea typeface="Cambria Math" panose="02040503050406030204" pitchFamily="18" charset="0"/>
                          </a:rPr>
                          <m:t>1+</m:t>
                        </m:r>
                        <m:f>
                          <m:fPr>
                            <m:ctrlPr>
                              <a:rPr lang="es-ES" i="1">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𝑚𝑎𝑥</m:t>
                                </m:r>
                              </m:sub>
                            </m:sSub>
                          </m:den>
                        </m:f>
                      </m:den>
                    </m:f>
                  </m:oMath>
                </a14:m>
                <a:endParaRPr lang="es-CL" dirty="0"/>
              </a:p>
            </p:txBody>
          </p:sp>
        </mc:Choice>
        <mc:Fallback xmlns="">
          <p:sp>
            <p:nvSpPr>
              <p:cNvPr id="3" name="Marcador de contenido 2">
                <a:extLst>
                  <a:ext uri="{FF2B5EF4-FFF2-40B4-BE49-F238E27FC236}">
                    <a16:creationId xmlns:a16="http://schemas.microsoft.com/office/drawing/2014/main" id="{975A06A0-9C30-4E64-BB10-A1A0D402F976}"/>
                  </a:ext>
                </a:extLst>
              </p:cNvPr>
              <p:cNvSpPr>
                <a:spLocks noGrp="1" noRot="1" noChangeAspect="1" noMove="1" noResize="1" noEditPoints="1" noAdjustHandles="1" noChangeArrowheads="1" noChangeShapeType="1" noTextEdit="1"/>
              </p:cNvSpPr>
              <p:nvPr>
                <p:ph idx="1"/>
              </p:nvPr>
            </p:nvSpPr>
            <p:spPr>
              <a:blipFill>
                <a:blip r:embed="rId2"/>
                <a:stretch>
                  <a:fillRect l="-1043" t="-3081" r="-1507"/>
                </a:stretch>
              </a:blipFill>
            </p:spPr>
            <p:txBody>
              <a:bodyPr/>
              <a:lstStyle/>
              <a:p>
                <a:r>
                  <a:rPr lang="es-CL">
                    <a:noFill/>
                  </a:rPr>
                  <a:t> </a:t>
                </a:r>
              </a:p>
            </p:txBody>
          </p:sp>
        </mc:Fallback>
      </mc:AlternateContent>
    </p:spTree>
    <p:extLst>
      <p:ext uri="{BB962C8B-B14F-4D97-AF65-F5344CB8AC3E}">
        <p14:creationId xmlns:p14="http://schemas.microsoft.com/office/powerpoint/2010/main" val="523242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ACCAA16-CF2A-449C-893F-2E1538176A1D}"/>
              </a:ext>
            </a:extLst>
          </p:cNvPr>
          <p:cNvPicPr>
            <a:picLocks noChangeAspect="1"/>
          </p:cNvPicPr>
          <p:nvPr/>
        </p:nvPicPr>
        <p:blipFill>
          <a:blip r:embed="rId3"/>
          <a:stretch>
            <a:fillRect/>
          </a:stretch>
        </p:blipFill>
        <p:spPr>
          <a:xfrm>
            <a:off x="1" y="1103236"/>
            <a:ext cx="8646850" cy="5754763"/>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C8F6935-35C7-4C6C-AFAD-7C4DD9999A61}"/>
                  </a:ext>
                </a:extLst>
              </p:cNvPr>
              <p:cNvSpPr txBox="1"/>
              <p:nvPr/>
            </p:nvSpPr>
            <p:spPr>
              <a:xfrm>
                <a:off x="8853255" y="3321077"/>
                <a:ext cx="2732103" cy="659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𝐶𝑟</m:t>
                      </m:r>
                      <m:r>
                        <a:rPr lang="es-ES" b="0" i="1" smtClean="0">
                          <a:solidFill>
                            <a:srgbClr val="FFFF00"/>
                          </a:solidFill>
                          <a:latin typeface="Cambria Math" panose="02040503050406030204" pitchFamily="18" charset="0"/>
                          <a:ea typeface="Cambria Math" panose="02040503050406030204" pitchFamily="18" charset="0"/>
                        </a:rPr>
                        <m:t>=</m:t>
                      </m:r>
                      <m:f>
                        <m:fPr>
                          <m:ctrlPr>
                            <a:rPr lang="es-ES"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𝑚𝑎𝑥</m:t>
                              </m:r>
                            </m:sub>
                          </m:sSub>
                        </m:den>
                      </m:f>
                    </m:oMath>
                  </m:oMathPara>
                </a14:m>
                <a:endParaRPr lang="es-CL" dirty="0"/>
              </a:p>
            </p:txBody>
          </p:sp>
        </mc:Choice>
        <mc:Fallback xmlns="">
          <p:sp>
            <p:nvSpPr>
              <p:cNvPr id="5" name="CuadroTexto 4">
                <a:extLst>
                  <a:ext uri="{FF2B5EF4-FFF2-40B4-BE49-F238E27FC236}">
                    <a16:creationId xmlns:a16="http://schemas.microsoft.com/office/drawing/2014/main" id="{8C8F6935-35C7-4C6C-AFAD-7C4DD9999A61}"/>
                  </a:ext>
                </a:extLst>
              </p:cNvPr>
              <p:cNvSpPr txBox="1">
                <a:spLocks noRot="1" noChangeAspect="1" noMove="1" noResize="1" noEditPoints="1" noAdjustHandles="1" noChangeArrowheads="1" noChangeShapeType="1" noTextEdit="1"/>
              </p:cNvSpPr>
              <p:nvPr/>
            </p:nvSpPr>
            <p:spPr>
              <a:xfrm>
                <a:off x="8853255" y="3321077"/>
                <a:ext cx="2732103" cy="659540"/>
              </a:xfrm>
              <a:prstGeom prst="rect">
                <a:avLst/>
              </a:prstGeom>
              <a:blipFill>
                <a:blip r:embed="rId4"/>
                <a:stretch>
                  <a:fillRect/>
                </a:stretch>
              </a:blipFill>
            </p:spPr>
            <p:txBody>
              <a:bodyPr/>
              <a:lstStyle/>
              <a:p>
                <a:r>
                  <a:rPr lang="es-CL">
                    <a:noFill/>
                  </a:rPr>
                  <a:t> </a:t>
                </a:r>
              </a:p>
            </p:txBody>
          </p:sp>
        </mc:Fallback>
      </mc:AlternateContent>
      <p:sp>
        <p:nvSpPr>
          <p:cNvPr id="7" name="CuadroTexto 6">
            <a:extLst>
              <a:ext uri="{FF2B5EF4-FFF2-40B4-BE49-F238E27FC236}">
                <a16:creationId xmlns:a16="http://schemas.microsoft.com/office/drawing/2014/main" id="{C881892E-C519-4240-B5B6-2D02991DF86A}"/>
              </a:ext>
            </a:extLst>
          </p:cNvPr>
          <p:cNvSpPr txBox="1"/>
          <p:nvPr/>
        </p:nvSpPr>
        <p:spPr>
          <a:xfrm>
            <a:off x="1027590" y="370188"/>
            <a:ext cx="6973408" cy="584775"/>
          </a:xfrm>
          <a:prstGeom prst="rect">
            <a:avLst/>
          </a:prstGeom>
          <a:noFill/>
        </p:spPr>
        <p:txBody>
          <a:bodyPr wrap="square">
            <a:spAutoFit/>
          </a:bodyPr>
          <a:lstStyle/>
          <a:p>
            <a:r>
              <a:rPr lang="es-CL" sz="3200" b="1" dirty="0">
                <a:solidFill>
                  <a:srgbClr val="FF0000"/>
                </a:solidFill>
              </a:rPr>
              <a:t>Para selección</a:t>
            </a:r>
            <a:endParaRPr lang="es-CL" sz="3200" b="1" dirty="0"/>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5B123960-B99E-4A9E-A618-8674CEB69FEC}"/>
                  </a:ext>
                </a:extLst>
              </p:cNvPr>
              <p:cNvSpPr txBox="1"/>
              <p:nvPr/>
            </p:nvSpPr>
            <p:spPr>
              <a:xfrm>
                <a:off x="8578048" y="4308780"/>
                <a:ext cx="3282519" cy="659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𝑁𝑇𝑈</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𝑈𝐴</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den>
                      </m:f>
                    </m:oMath>
                  </m:oMathPara>
                </a14:m>
                <a:endParaRPr lang="es-CL" dirty="0"/>
              </a:p>
            </p:txBody>
          </p:sp>
        </mc:Choice>
        <mc:Fallback xmlns="">
          <p:sp>
            <p:nvSpPr>
              <p:cNvPr id="8" name="CuadroTexto 7">
                <a:extLst>
                  <a:ext uri="{FF2B5EF4-FFF2-40B4-BE49-F238E27FC236}">
                    <a16:creationId xmlns:a16="http://schemas.microsoft.com/office/drawing/2014/main" id="{5B123960-B99E-4A9E-A618-8674CEB69FEC}"/>
                  </a:ext>
                </a:extLst>
              </p:cNvPr>
              <p:cNvSpPr txBox="1">
                <a:spLocks noRot="1" noChangeAspect="1" noMove="1" noResize="1" noEditPoints="1" noAdjustHandles="1" noChangeArrowheads="1" noChangeShapeType="1" noTextEdit="1"/>
              </p:cNvSpPr>
              <p:nvPr/>
            </p:nvSpPr>
            <p:spPr>
              <a:xfrm>
                <a:off x="8578048" y="4308780"/>
                <a:ext cx="3282519" cy="659604"/>
              </a:xfrm>
              <a:prstGeom prst="rect">
                <a:avLst/>
              </a:prstGeom>
              <a:blipFill>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257399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7CCCD5-F06C-476E-AB3C-547830861115}"/>
              </a:ext>
            </a:extLst>
          </p:cNvPr>
          <p:cNvPicPr>
            <a:picLocks noChangeAspect="1"/>
          </p:cNvPicPr>
          <p:nvPr/>
        </p:nvPicPr>
        <p:blipFill>
          <a:blip r:embed="rId2"/>
          <a:stretch>
            <a:fillRect/>
          </a:stretch>
        </p:blipFill>
        <p:spPr>
          <a:xfrm>
            <a:off x="0" y="803501"/>
            <a:ext cx="8833282" cy="6054500"/>
          </a:xfrm>
          <a:prstGeom prst="rect">
            <a:avLst/>
          </a:prstGeom>
        </p:spPr>
      </p:pic>
      <p:sp>
        <p:nvSpPr>
          <p:cNvPr id="4" name="CuadroTexto 3">
            <a:extLst>
              <a:ext uri="{FF2B5EF4-FFF2-40B4-BE49-F238E27FC236}">
                <a16:creationId xmlns:a16="http://schemas.microsoft.com/office/drawing/2014/main" id="{1EBCE5BB-4CA3-4BA1-8C85-8FB04D5D627A}"/>
              </a:ext>
            </a:extLst>
          </p:cNvPr>
          <p:cNvSpPr txBox="1"/>
          <p:nvPr/>
        </p:nvSpPr>
        <p:spPr>
          <a:xfrm>
            <a:off x="1027590" y="218726"/>
            <a:ext cx="6973408" cy="584775"/>
          </a:xfrm>
          <a:prstGeom prst="rect">
            <a:avLst/>
          </a:prstGeom>
          <a:noFill/>
        </p:spPr>
        <p:txBody>
          <a:bodyPr wrap="square">
            <a:spAutoFit/>
          </a:bodyPr>
          <a:lstStyle/>
          <a:p>
            <a:r>
              <a:rPr lang="es-CL" sz="3200" b="1" dirty="0">
                <a:solidFill>
                  <a:srgbClr val="FF0000"/>
                </a:solidFill>
              </a:rPr>
              <a:t>Para diseño</a:t>
            </a:r>
            <a:endParaRPr lang="es-CL" sz="3200" b="1"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ED707FD-354C-4CBE-A32E-C378F985755D}"/>
                  </a:ext>
                </a:extLst>
              </p:cNvPr>
              <p:cNvSpPr txBox="1"/>
              <p:nvPr/>
            </p:nvSpPr>
            <p:spPr>
              <a:xfrm>
                <a:off x="8578048" y="4308780"/>
                <a:ext cx="3282519" cy="659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𝑁𝑇𝑈</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𝑈𝐴</m:t>
                          </m:r>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den>
                      </m:f>
                    </m:oMath>
                  </m:oMathPara>
                </a14:m>
                <a:endParaRPr lang="es-CL" dirty="0"/>
              </a:p>
            </p:txBody>
          </p:sp>
        </mc:Choice>
        <mc:Fallback xmlns="">
          <p:sp>
            <p:nvSpPr>
              <p:cNvPr id="6" name="CuadroTexto 5">
                <a:extLst>
                  <a:ext uri="{FF2B5EF4-FFF2-40B4-BE49-F238E27FC236}">
                    <a16:creationId xmlns:a16="http://schemas.microsoft.com/office/drawing/2014/main" id="{1ED707FD-354C-4CBE-A32E-C378F985755D}"/>
                  </a:ext>
                </a:extLst>
              </p:cNvPr>
              <p:cNvSpPr txBox="1">
                <a:spLocks noRot="1" noChangeAspect="1" noMove="1" noResize="1" noEditPoints="1" noAdjustHandles="1" noChangeArrowheads="1" noChangeShapeType="1" noTextEdit="1"/>
              </p:cNvSpPr>
              <p:nvPr/>
            </p:nvSpPr>
            <p:spPr>
              <a:xfrm>
                <a:off x="8578048" y="4308780"/>
                <a:ext cx="3282519" cy="659604"/>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187C15D-7B6E-4527-ACDF-93780485A560}"/>
                  </a:ext>
                </a:extLst>
              </p:cNvPr>
              <p:cNvSpPr txBox="1"/>
              <p:nvPr/>
            </p:nvSpPr>
            <p:spPr>
              <a:xfrm>
                <a:off x="8833282" y="3356853"/>
                <a:ext cx="2732103" cy="659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rgbClr val="FFFF00"/>
                          </a:solidFill>
                          <a:latin typeface="Cambria Math" panose="02040503050406030204" pitchFamily="18" charset="0"/>
                          <a:ea typeface="Cambria Math" panose="02040503050406030204" pitchFamily="18" charset="0"/>
                        </a:rPr>
                        <m:t>𝐶𝑟</m:t>
                      </m:r>
                      <m:r>
                        <a:rPr lang="es-ES" b="0" i="1" smtClean="0">
                          <a:solidFill>
                            <a:srgbClr val="FFFF00"/>
                          </a:solidFill>
                          <a:latin typeface="Cambria Math" panose="02040503050406030204" pitchFamily="18" charset="0"/>
                          <a:ea typeface="Cambria Math" panose="02040503050406030204" pitchFamily="18" charset="0"/>
                        </a:rPr>
                        <m:t>=</m:t>
                      </m:r>
                      <m:f>
                        <m:fPr>
                          <m:ctrlPr>
                            <a:rPr lang="es-ES" i="1" smtClean="0">
                              <a:solidFill>
                                <a:srgbClr val="FFFF00"/>
                              </a:solidFill>
                              <a:latin typeface="Cambria Math" panose="02040503050406030204" pitchFamily="18" charset="0"/>
                              <a:ea typeface="Cambria Math" panose="02040503050406030204" pitchFamily="18" charset="0"/>
                            </a:rPr>
                          </m:ctrlPr>
                        </m:fPr>
                        <m:num>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𝑚𝑖𝑛</m:t>
                              </m:r>
                            </m:sub>
                          </m:sSub>
                        </m:num>
                        <m:den>
                          <m:sSub>
                            <m:sSubPr>
                              <m:ctrlPr>
                                <a:rPr lang="es-ES" i="1">
                                  <a:solidFill>
                                    <a:srgbClr val="FFFF00"/>
                                  </a:solidFill>
                                  <a:latin typeface="Cambria Math" panose="02040503050406030204" pitchFamily="18" charset="0"/>
                                  <a:ea typeface="Cambria Math" panose="02040503050406030204" pitchFamily="18" charset="0"/>
                                </a:rPr>
                              </m:ctrlPr>
                            </m:sSubPr>
                            <m:e>
                              <m:r>
                                <a:rPr lang="es-ES" i="1">
                                  <a:solidFill>
                                    <a:srgbClr val="FFFF00"/>
                                  </a:solidFill>
                                  <a:latin typeface="Cambria Math" panose="02040503050406030204" pitchFamily="18" charset="0"/>
                                  <a:ea typeface="Cambria Math" panose="02040503050406030204" pitchFamily="18" charset="0"/>
                                </a:rPr>
                                <m:t>𝐶</m:t>
                              </m:r>
                            </m:e>
                            <m:sub>
                              <m:r>
                                <a:rPr lang="es-ES" i="1">
                                  <a:solidFill>
                                    <a:srgbClr val="FFFF00"/>
                                  </a:solidFill>
                                  <a:latin typeface="Cambria Math" panose="02040503050406030204" pitchFamily="18" charset="0"/>
                                  <a:ea typeface="Cambria Math" panose="02040503050406030204" pitchFamily="18" charset="0"/>
                                </a:rPr>
                                <m:t>𝑚𝑎𝑥</m:t>
                              </m:r>
                            </m:sub>
                          </m:sSub>
                        </m:den>
                      </m:f>
                    </m:oMath>
                  </m:oMathPara>
                </a14:m>
                <a:endParaRPr lang="es-CL" dirty="0"/>
              </a:p>
            </p:txBody>
          </p:sp>
        </mc:Choice>
        <mc:Fallback xmlns="">
          <p:sp>
            <p:nvSpPr>
              <p:cNvPr id="7" name="CuadroTexto 6">
                <a:extLst>
                  <a:ext uri="{FF2B5EF4-FFF2-40B4-BE49-F238E27FC236}">
                    <a16:creationId xmlns:a16="http://schemas.microsoft.com/office/drawing/2014/main" id="{1187C15D-7B6E-4527-ACDF-93780485A560}"/>
                  </a:ext>
                </a:extLst>
              </p:cNvPr>
              <p:cNvSpPr txBox="1">
                <a:spLocks noRot="1" noChangeAspect="1" noMove="1" noResize="1" noEditPoints="1" noAdjustHandles="1" noChangeArrowheads="1" noChangeShapeType="1" noTextEdit="1"/>
              </p:cNvSpPr>
              <p:nvPr/>
            </p:nvSpPr>
            <p:spPr>
              <a:xfrm>
                <a:off x="8833282" y="3356853"/>
                <a:ext cx="2732103" cy="659540"/>
              </a:xfrm>
              <a:prstGeom prst="rect">
                <a:avLst/>
              </a:prstGeom>
              <a:blipFill>
                <a:blip r:embed="rId4"/>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80086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131106A-6599-429F-9B24-2D43CFD8E4F5}"/>
              </a:ext>
            </a:extLst>
          </p:cNvPr>
          <p:cNvPicPr>
            <a:picLocks noChangeAspect="1"/>
          </p:cNvPicPr>
          <p:nvPr/>
        </p:nvPicPr>
        <p:blipFill>
          <a:blip r:embed="rId2"/>
          <a:stretch>
            <a:fillRect/>
          </a:stretch>
        </p:blipFill>
        <p:spPr>
          <a:xfrm>
            <a:off x="2481262" y="1628775"/>
            <a:ext cx="7229475" cy="3600450"/>
          </a:xfrm>
          <a:prstGeom prst="rect">
            <a:avLst/>
          </a:prstGeom>
        </p:spPr>
      </p:pic>
    </p:spTree>
    <p:extLst>
      <p:ext uri="{BB962C8B-B14F-4D97-AF65-F5344CB8AC3E}">
        <p14:creationId xmlns:p14="http://schemas.microsoft.com/office/powerpoint/2010/main" val="2279962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89403C8-1616-4252-B6C2-E03066CBB807}"/>
              </a:ext>
            </a:extLst>
          </p:cNvPr>
          <p:cNvPicPr>
            <a:picLocks noChangeAspect="1"/>
          </p:cNvPicPr>
          <p:nvPr/>
        </p:nvPicPr>
        <p:blipFill>
          <a:blip r:embed="rId2"/>
          <a:stretch>
            <a:fillRect/>
          </a:stretch>
        </p:blipFill>
        <p:spPr>
          <a:xfrm>
            <a:off x="2466975" y="190500"/>
            <a:ext cx="7258050" cy="6477000"/>
          </a:xfrm>
          <a:prstGeom prst="rect">
            <a:avLst/>
          </a:prstGeom>
        </p:spPr>
      </p:pic>
    </p:spTree>
    <p:extLst>
      <p:ext uri="{BB962C8B-B14F-4D97-AF65-F5344CB8AC3E}">
        <p14:creationId xmlns:p14="http://schemas.microsoft.com/office/powerpoint/2010/main" val="22316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5FF6C-5697-4FCC-81A7-3DF351695631}"/>
              </a:ext>
            </a:extLst>
          </p:cNvPr>
          <p:cNvSpPr>
            <a:spLocks noGrp="1"/>
          </p:cNvSpPr>
          <p:nvPr>
            <p:ph type="title"/>
          </p:nvPr>
        </p:nvSpPr>
        <p:spPr/>
        <p:txBody>
          <a:bodyPr/>
          <a:lstStyle/>
          <a:p>
            <a:r>
              <a:rPr lang="pt-BR" dirty="0"/>
              <a:t>Finalizando</a:t>
            </a:r>
            <a:endParaRPr lang="es-CL" dirty="0"/>
          </a:p>
        </p:txBody>
      </p:sp>
      <p:sp>
        <p:nvSpPr>
          <p:cNvPr id="3" name="Marcador de contenido 2">
            <a:extLst>
              <a:ext uri="{FF2B5EF4-FFF2-40B4-BE49-F238E27FC236}">
                <a16:creationId xmlns:a16="http://schemas.microsoft.com/office/drawing/2014/main" id="{1CCD646E-104E-4E40-ACB7-B40BE773820E}"/>
              </a:ext>
            </a:extLst>
          </p:cNvPr>
          <p:cNvSpPr>
            <a:spLocks noGrp="1"/>
          </p:cNvSpPr>
          <p:nvPr>
            <p:ph idx="1"/>
          </p:nvPr>
        </p:nvSpPr>
        <p:spPr/>
        <p:txBody>
          <a:bodyPr/>
          <a:lstStyle/>
          <a:p>
            <a:r>
              <a:rPr lang="pt-BR" dirty="0" err="1"/>
              <a:t>Selección</a:t>
            </a:r>
            <a:r>
              <a:rPr lang="pt-BR" dirty="0"/>
              <a:t> y </a:t>
            </a:r>
            <a:r>
              <a:rPr lang="pt-BR" dirty="0" err="1"/>
              <a:t>dise</a:t>
            </a:r>
            <a:r>
              <a:rPr lang="es-ES" dirty="0" err="1"/>
              <a:t>ño</a:t>
            </a:r>
            <a:r>
              <a:rPr lang="es-ES" dirty="0"/>
              <a:t> de intercambiadores de calor basado en:</a:t>
            </a:r>
          </a:p>
          <a:p>
            <a:pPr lvl="1"/>
            <a:r>
              <a:rPr lang="es-ES" dirty="0"/>
              <a:t>Temperaturas de operación.</a:t>
            </a:r>
          </a:p>
          <a:p>
            <a:pPr lvl="1"/>
            <a:r>
              <a:rPr lang="es-ES" dirty="0"/>
              <a:t>Presión de los fluidos.</a:t>
            </a:r>
          </a:p>
          <a:p>
            <a:pPr lvl="1"/>
            <a:r>
              <a:rPr lang="es-ES" dirty="0"/>
              <a:t>Efectividad.</a:t>
            </a:r>
          </a:p>
          <a:p>
            <a:pPr lvl="1"/>
            <a:r>
              <a:rPr lang="es-ES" dirty="0"/>
              <a:t>Otras consideraciones.</a:t>
            </a:r>
            <a:endParaRPr lang="es-CL" dirty="0"/>
          </a:p>
        </p:txBody>
      </p:sp>
    </p:spTree>
    <p:extLst>
      <p:ext uri="{BB962C8B-B14F-4D97-AF65-F5344CB8AC3E}">
        <p14:creationId xmlns:p14="http://schemas.microsoft.com/office/powerpoint/2010/main" val="3684943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D9A57-57BC-4105-A238-635BF23886C4}"/>
              </a:ext>
            </a:extLst>
          </p:cNvPr>
          <p:cNvSpPr>
            <a:spLocks noGrp="1"/>
          </p:cNvSpPr>
          <p:nvPr>
            <p:ph type="title"/>
          </p:nvPr>
        </p:nvSpPr>
        <p:spPr/>
        <p:txBody>
          <a:bodyPr/>
          <a:lstStyle/>
          <a:p>
            <a:r>
              <a:rPr lang="es-ES" dirty="0"/>
              <a:t>Proyecto en grupo: Diseño de un intercambiador de calor industrial.</a:t>
            </a:r>
            <a:endParaRPr lang="es-CL" dirty="0"/>
          </a:p>
        </p:txBody>
      </p:sp>
      <p:sp>
        <p:nvSpPr>
          <p:cNvPr id="3" name="Marcador de contenido 2">
            <a:extLst>
              <a:ext uri="{FF2B5EF4-FFF2-40B4-BE49-F238E27FC236}">
                <a16:creationId xmlns:a16="http://schemas.microsoft.com/office/drawing/2014/main" id="{1B3516FE-AD25-4FA7-B138-665533F3ACAB}"/>
              </a:ext>
            </a:extLst>
          </p:cNvPr>
          <p:cNvSpPr>
            <a:spLocks noGrp="1"/>
          </p:cNvSpPr>
          <p:nvPr>
            <p:ph idx="1"/>
          </p:nvPr>
        </p:nvSpPr>
        <p:spPr>
          <a:xfrm>
            <a:off x="838200" y="1825625"/>
            <a:ext cx="10515600" cy="4761606"/>
          </a:xfrm>
        </p:spPr>
        <p:txBody>
          <a:bodyPr>
            <a:normAutofit fontScale="85000" lnSpcReduction="20000"/>
          </a:bodyPr>
          <a:lstStyle/>
          <a:p>
            <a:r>
              <a:rPr lang="es-ES" dirty="0"/>
              <a:t>Reunirse en grupos de 3 personas.</a:t>
            </a:r>
          </a:p>
          <a:p>
            <a:r>
              <a:rPr lang="es-ES" dirty="0"/>
              <a:t>Investigar y escoger una aplicación </a:t>
            </a:r>
            <a:r>
              <a:rPr lang="es-ES" dirty="0">
                <a:solidFill>
                  <a:srgbClr val="FF0000"/>
                </a:solidFill>
              </a:rPr>
              <a:t>industrial </a:t>
            </a:r>
            <a:r>
              <a:rPr lang="es-ES" dirty="0"/>
              <a:t>de intercambiadores de calor (</a:t>
            </a:r>
            <a:r>
              <a:rPr lang="es-ES" dirty="0" err="1"/>
              <a:t>p.ej</a:t>
            </a:r>
            <a:r>
              <a:rPr lang="es-ES" dirty="0"/>
              <a:t>: industria petroquímica, industria química, industria alimentaria, farmacéutica, etc.)</a:t>
            </a:r>
          </a:p>
          <a:p>
            <a:r>
              <a:rPr lang="es-ES" dirty="0"/>
              <a:t>Pueden ser en cualquier configuración (carcasa-tubos, concéntricos, etc.) y de cualquier tipo (enfriadores, calentadores, hervidores, etc.)</a:t>
            </a:r>
          </a:p>
          <a:p>
            <a:r>
              <a:rPr lang="es-ES" dirty="0"/>
              <a:t>Realizar una presentación y un informe. </a:t>
            </a:r>
          </a:p>
          <a:p>
            <a:r>
              <a:rPr lang="es-ES" dirty="0"/>
              <a:t>La presentación debe incluir los siguientes aspectos: </a:t>
            </a:r>
          </a:p>
          <a:p>
            <a:pPr lvl="1"/>
            <a:r>
              <a:rPr lang="es-ES" dirty="0"/>
              <a:t>Descripción del proceso industrial (contexto).</a:t>
            </a:r>
          </a:p>
          <a:p>
            <a:pPr lvl="1"/>
            <a:r>
              <a:rPr lang="es-ES" dirty="0"/>
              <a:t>Descripción del proceso de intercambio de calor (que fluidos y para qué).</a:t>
            </a:r>
          </a:p>
          <a:p>
            <a:pPr lvl="1"/>
            <a:r>
              <a:rPr lang="es-ES" dirty="0"/>
              <a:t>Caracterización de los flujos (tipo de fluidos, temperaturas de entrada-salida, otros aspectos relevantes). </a:t>
            </a:r>
          </a:p>
          <a:p>
            <a:pPr lvl="1"/>
            <a:r>
              <a:rPr lang="es-ES" dirty="0"/>
              <a:t>Diseño del intercambiador: Tipo, ecuaciones, materiales, caída de presión y temperaturas de diseño.</a:t>
            </a:r>
          </a:p>
          <a:p>
            <a:pPr lvl="1"/>
            <a:r>
              <a:rPr lang="es-ES" dirty="0"/>
              <a:t>Conclusiones: Consideraciones energéticas y económicas.</a:t>
            </a:r>
          </a:p>
        </p:txBody>
      </p:sp>
    </p:spTree>
    <p:extLst>
      <p:ext uri="{BB962C8B-B14F-4D97-AF65-F5344CB8AC3E}">
        <p14:creationId xmlns:p14="http://schemas.microsoft.com/office/powerpoint/2010/main" val="1136110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F4F9A0-9796-4B29-92D5-2ACCF8F04DC4}"/>
              </a:ext>
            </a:extLst>
          </p:cNvPr>
          <p:cNvSpPr>
            <a:spLocks noGrp="1"/>
          </p:cNvSpPr>
          <p:nvPr>
            <p:ph idx="1"/>
          </p:nvPr>
        </p:nvSpPr>
        <p:spPr>
          <a:xfrm>
            <a:off x="838200" y="630315"/>
            <a:ext cx="10515600" cy="5546648"/>
          </a:xfrm>
        </p:spPr>
        <p:txBody>
          <a:bodyPr/>
          <a:lstStyle/>
          <a:p>
            <a:r>
              <a:rPr lang="es-ES" dirty="0"/>
              <a:t>El informe debe incluir: Resumen, introducción, desarrollo y conclusiones.</a:t>
            </a:r>
          </a:p>
          <a:p>
            <a:r>
              <a:rPr lang="es-ES" dirty="0"/>
              <a:t>Deben inscribir su grupo en el Excel que será </a:t>
            </a:r>
            <a:r>
              <a:rPr lang="es-ES" dirty="0" err="1"/>
              <a:t>disponibilizado</a:t>
            </a:r>
            <a:r>
              <a:rPr lang="es-ES" dirty="0"/>
              <a:t> en el canal de </a:t>
            </a:r>
            <a:r>
              <a:rPr lang="es-ES" dirty="0">
                <a:solidFill>
                  <a:srgbClr val="FFFF00"/>
                </a:solidFill>
              </a:rPr>
              <a:t>TEAMS</a:t>
            </a:r>
            <a:r>
              <a:rPr lang="es-ES" dirty="0"/>
              <a:t> llenando la celda para nombres y tema por ejemplo “intercambiador de calor de placas para enfriamiento de leche cruda en la industria láctea”.</a:t>
            </a:r>
          </a:p>
          <a:p>
            <a:r>
              <a:rPr lang="es-ES" dirty="0"/>
              <a:t>Cronograma: </a:t>
            </a:r>
          </a:p>
          <a:p>
            <a:pPr lvl="1"/>
            <a:r>
              <a:rPr lang="es-ES" dirty="0"/>
              <a:t>Inscripción de grupos en Excel de TEAMS: Viernes 05 de Noviembre 23:59 </a:t>
            </a:r>
            <a:r>
              <a:rPr lang="es-ES" dirty="0" err="1"/>
              <a:t>hrs</a:t>
            </a:r>
            <a:r>
              <a:rPr lang="es-ES" dirty="0"/>
              <a:t>.</a:t>
            </a:r>
          </a:p>
          <a:p>
            <a:pPr lvl="1"/>
            <a:r>
              <a:rPr lang="es-ES" dirty="0"/>
              <a:t>Sección de dudas (mías y suyas, se requiere </a:t>
            </a:r>
            <a:r>
              <a:rPr lang="es-ES" dirty="0">
                <a:solidFill>
                  <a:srgbClr val="FFFF00"/>
                </a:solidFill>
              </a:rPr>
              <a:t>asistencia obligatoria</a:t>
            </a:r>
            <a:r>
              <a:rPr lang="es-ES" dirty="0"/>
              <a:t>): Clase </a:t>
            </a:r>
            <a:r>
              <a:rPr lang="es-ES" b="1" dirty="0">
                <a:solidFill>
                  <a:srgbClr val="FFFF00"/>
                </a:solidFill>
              </a:rPr>
              <a:t>miércoles 10/11</a:t>
            </a:r>
            <a:r>
              <a:rPr lang="es-ES" dirty="0"/>
              <a:t>.</a:t>
            </a:r>
          </a:p>
          <a:p>
            <a:pPr lvl="1"/>
            <a:r>
              <a:rPr lang="es-ES" dirty="0"/>
              <a:t>Sección de dudas 2: </a:t>
            </a:r>
            <a:r>
              <a:rPr lang="es-ES" b="1" dirty="0">
                <a:solidFill>
                  <a:srgbClr val="FFFF00"/>
                </a:solidFill>
              </a:rPr>
              <a:t>miércoles 17/11</a:t>
            </a:r>
            <a:endParaRPr lang="es-ES" dirty="0"/>
          </a:p>
          <a:p>
            <a:pPr lvl="1"/>
            <a:r>
              <a:rPr lang="es-ES" dirty="0"/>
              <a:t>Entrega trabajo escrito: </a:t>
            </a:r>
            <a:r>
              <a:rPr lang="es-ES" b="1" dirty="0">
                <a:solidFill>
                  <a:srgbClr val="FFFF00"/>
                </a:solidFill>
              </a:rPr>
              <a:t>domingo 21/11</a:t>
            </a:r>
            <a:endParaRPr lang="es-ES" dirty="0"/>
          </a:p>
          <a:p>
            <a:pPr lvl="1"/>
            <a:r>
              <a:rPr lang="es-ES" dirty="0"/>
              <a:t>Inicio presentaciones: </a:t>
            </a:r>
            <a:r>
              <a:rPr lang="es-ES" b="1" dirty="0">
                <a:solidFill>
                  <a:srgbClr val="FFFF00"/>
                </a:solidFill>
              </a:rPr>
              <a:t>miércoles 01/12</a:t>
            </a:r>
            <a:endParaRPr lang="es-CL" dirty="0"/>
          </a:p>
        </p:txBody>
      </p:sp>
    </p:spTree>
    <p:extLst>
      <p:ext uri="{BB962C8B-B14F-4D97-AF65-F5344CB8AC3E}">
        <p14:creationId xmlns:p14="http://schemas.microsoft.com/office/powerpoint/2010/main" val="903297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965A2-6CF5-4E3E-9858-0B835C0E474F}"/>
              </a:ext>
            </a:extLst>
          </p:cNvPr>
          <p:cNvSpPr>
            <a:spLocks noGrp="1"/>
          </p:cNvSpPr>
          <p:nvPr>
            <p:ph type="title"/>
          </p:nvPr>
        </p:nvSpPr>
        <p:spPr/>
        <p:txBody>
          <a:bodyPr/>
          <a:lstStyle/>
          <a:p>
            <a:r>
              <a:rPr lang="es-ES" dirty="0"/>
              <a:t>Consideraciones</a:t>
            </a:r>
            <a:endParaRPr lang="es-CL" dirty="0"/>
          </a:p>
        </p:txBody>
      </p:sp>
      <p:sp>
        <p:nvSpPr>
          <p:cNvPr id="3" name="Marcador de contenido 2">
            <a:extLst>
              <a:ext uri="{FF2B5EF4-FFF2-40B4-BE49-F238E27FC236}">
                <a16:creationId xmlns:a16="http://schemas.microsoft.com/office/drawing/2014/main" id="{9475AAED-B0F5-4F9D-B5BD-77E137B872F9}"/>
              </a:ext>
            </a:extLst>
          </p:cNvPr>
          <p:cNvSpPr>
            <a:spLocks noGrp="1"/>
          </p:cNvSpPr>
          <p:nvPr>
            <p:ph idx="1"/>
          </p:nvPr>
        </p:nvSpPr>
        <p:spPr/>
        <p:txBody>
          <a:bodyPr>
            <a:normAutofit fontScale="92500" lnSpcReduction="10000"/>
          </a:bodyPr>
          <a:lstStyle/>
          <a:p>
            <a:r>
              <a:rPr lang="es-ES" dirty="0"/>
              <a:t>El trabajo se está dando con mucha anticipación y será evaluado acordemente. Escritos realizados a última hora y presentaciones a medias recibirán la evaluación que corresponde.</a:t>
            </a:r>
          </a:p>
          <a:p>
            <a:r>
              <a:rPr lang="es-ES" dirty="0"/>
              <a:t>Evaluación:</a:t>
            </a:r>
          </a:p>
          <a:p>
            <a:pPr lvl="1"/>
            <a:r>
              <a:rPr lang="es-ES" dirty="0"/>
              <a:t>Escrito: Redacción, ortografía, referencias, coherencia, uso de lenguaje técnico y proceso de diseño del intercambiador.</a:t>
            </a:r>
          </a:p>
          <a:p>
            <a:pPr lvl="1"/>
            <a:r>
              <a:rPr lang="es-ES" dirty="0"/>
              <a:t>Presentación: Tiempo, estructura, dominio del tema, preguntas.</a:t>
            </a:r>
          </a:p>
          <a:p>
            <a:r>
              <a:rPr lang="es-ES" dirty="0"/>
              <a:t>Se evaluará la participación en las presentaciones de los demás grupos por lo que la </a:t>
            </a:r>
            <a:r>
              <a:rPr lang="es-ES" dirty="0">
                <a:solidFill>
                  <a:srgbClr val="FFFF00"/>
                </a:solidFill>
              </a:rPr>
              <a:t>asistencia es obligatoria</a:t>
            </a:r>
            <a:r>
              <a:rPr lang="es-ES" dirty="0"/>
              <a:t>.</a:t>
            </a:r>
          </a:p>
          <a:p>
            <a:r>
              <a:rPr lang="es-ES" dirty="0"/>
              <a:t>El profesor puede realizar preguntas al grupo que presenta o los asistentes las cuales serán incluidas en la evaluación del </a:t>
            </a:r>
            <a:r>
              <a:rPr lang="es-ES" dirty="0" err="1"/>
              <a:t>item</a:t>
            </a:r>
            <a:r>
              <a:rPr lang="es-ES" dirty="0"/>
              <a:t> “presentación”</a:t>
            </a:r>
          </a:p>
          <a:p>
            <a:endParaRPr lang="es-CL" dirty="0"/>
          </a:p>
        </p:txBody>
      </p:sp>
    </p:spTree>
    <p:extLst>
      <p:ext uri="{BB962C8B-B14F-4D97-AF65-F5344CB8AC3E}">
        <p14:creationId xmlns:p14="http://schemas.microsoft.com/office/powerpoint/2010/main" val="247690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25F4E8-56C9-457D-86C8-0248B942CD5B}"/>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3493C209-3FE7-4E96-9AAF-2D3D7B340F18}"/>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3F394E7C-E465-4FC4-961C-390B27A8D452}"/>
              </a:ext>
            </a:extLst>
          </p:cNvPr>
          <p:cNvPicPr>
            <a:picLocks noChangeAspect="1"/>
          </p:cNvPicPr>
          <p:nvPr/>
        </p:nvPicPr>
        <p:blipFill>
          <a:blip r:embed="rId2"/>
          <a:stretch>
            <a:fillRect/>
          </a:stretch>
        </p:blipFill>
        <p:spPr>
          <a:xfrm>
            <a:off x="2605087" y="833437"/>
            <a:ext cx="6981825" cy="5191125"/>
          </a:xfrm>
          <a:prstGeom prst="rect">
            <a:avLst/>
          </a:prstGeom>
        </p:spPr>
      </p:pic>
    </p:spTree>
    <p:extLst>
      <p:ext uri="{BB962C8B-B14F-4D97-AF65-F5344CB8AC3E}">
        <p14:creationId xmlns:p14="http://schemas.microsoft.com/office/powerpoint/2010/main" val="924458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7"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366360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2C130-75B1-40F1-A669-65817C7BF92C}"/>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C87FB246-3FD2-4CAD-B76E-7CDC4406EDAB}"/>
              </a:ext>
            </a:extLst>
          </p:cNvPr>
          <p:cNvSpPr>
            <a:spLocks noGrp="1"/>
          </p:cNvSpPr>
          <p:nvPr>
            <p:ph idx="1"/>
          </p:nvPr>
        </p:nvSpPr>
        <p:spPr/>
        <p:txBody>
          <a:bodyPr/>
          <a:lstStyle/>
          <a:p>
            <a:r>
              <a:rPr lang="es-ES" dirty="0"/>
              <a:t>Criterios para selección y diseño de intercambiadores de calor:</a:t>
            </a:r>
          </a:p>
          <a:p>
            <a:pPr lvl="1"/>
            <a:r>
              <a:rPr lang="es-ES" dirty="0"/>
              <a:t>LMTD</a:t>
            </a:r>
          </a:p>
          <a:p>
            <a:pPr lvl="1"/>
            <a:r>
              <a:rPr lang="es-ES" dirty="0"/>
              <a:t>NTU</a:t>
            </a:r>
          </a:p>
          <a:p>
            <a:pPr lvl="1"/>
            <a:r>
              <a:rPr lang="es-ES" dirty="0"/>
              <a:t>Flujos</a:t>
            </a:r>
          </a:p>
          <a:p>
            <a:pPr lvl="1"/>
            <a:r>
              <a:rPr lang="es-ES" dirty="0"/>
              <a:t>Temperaturas de trabajo</a:t>
            </a:r>
          </a:p>
          <a:p>
            <a:pPr lvl="1"/>
            <a:r>
              <a:rPr lang="es-ES" dirty="0"/>
              <a:t>Otros</a:t>
            </a:r>
            <a:br>
              <a:rPr lang="es-ES" dirty="0"/>
            </a:br>
            <a:endParaRPr lang="es-CL" dirty="0"/>
          </a:p>
        </p:txBody>
      </p:sp>
    </p:spTree>
    <p:extLst>
      <p:ext uri="{BB962C8B-B14F-4D97-AF65-F5344CB8AC3E}">
        <p14:creationId xmlns:p14="http://schemas.microsoft.com/office/powerpoint/2010/main" val="3383225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31C06A-F232-43FC-BF6E-A38E35261A60}"/>
              </a:ext>
            </a:extLst>
          </p:cNvPr>
          <p:cNvSpPr>
            <a:spLocks noGrp="1"/>
          </p:cNvSpPr>
          <p:nvPr>
            <p:ph type="title"/>
          </p:nvPr>
        </p:nvSpPr>
        <p:spPr/>
        <p:txBody>
          <a:bodyPr/>
          <a:lstStyle/>
          <a:p>
            <a:r>
              <a:rPr lang="es-ES" dirty="0"/>
              <a:t>Diseño de un intercambiador de calor para ahorrar dinero y energía</a:t>
            </a:r>
            <a:endParaRPr lang="es-CL" dirty="0"/>
          </a:p>
        </p:txBody>
      </p:sp>
      <p:sp>
        <p:nvSpPr>
          <p:cNvPr id="3" name="Marcador de contenido 2">
            <a:extLst>
              <a:ext uri="{FF2B5EF4-FFF2-40B4-BE49-F238E27FC236}">
                <a16:creationId xmlns:a16="http://schemas.microsoft.com/office/drawing/2014/main" id="{21A111F6-1F9B-419F-AF55-D16082FE0786}"/>
              </a:ext>
            </a:extLst>
          </p:cNvPr>
          <p:cNvSpPr>
            <a:spLocks noGrp="1"/>
          </p:cNvSpPr>
          <p:nvPr>
            <p:ph idx="1"/>
          </p:nvPr>
        </p:nvSpPr>
        <p:spPr/>
        <p:txBody>
          <a:bodyPr/>
          <a:lstStyle/>
          <a:p>
            <a:r>
              <a:rPr lang="es-ES" dirty="0"/>
              <a:t>En una planta de lácteos, la leche es pasteurizada usando agua caliente suministrada por una caldera de gas natural.</a:t>
            </a:r>
          </a:p>
          <a:p>
            <a:r>
              <a:rPr lang="es-ES" dirty="0"/>
              <a:t>Después del proceso, el agua a 80 °C es descargada por un drenaje a un flujo de 15 kg/min. La planta opera 24h al día 365 días al año. El horno tiene una eficiencia del 80% y el costo de gas natural es de 1,1 USD/termia (1 termia = 105.500 kJ). La temperatura promedio del agua fría que entra al horno es de 15 °C. El agua caliente que sale por el drenaje no puede ser recirculada a la caldera debido a que se contamina durante el proceso.</a:t>
            </a:r>
            <a:endParaRPr lang="es-CL" dirty="0"/>
          </a:p>
        </p:txBody>
      </p:sp>
    </p:spTree>
    <p:extLst>
      <p:ext uri="{BB962C8B-B14F-4D97-AF65-F5344CB8AC3E}">
        <p14:creationId xmlns:p14="http://schemas.microsoft.com/office/powerpoint/2010/main" val="1648228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2FF2CF-86F2-42E3-A2D8-83379EA9988D}"/>
              </a:ext>
            </a:extLst>
          </p:cNvPr>
          <p:cNvSpPr>
            <a:spLocks noGrp="1"/>
          </p:cNvSpPr>
          <p:nvPr>
            <p:ph type="title"/>
          </p:nvPr>
        </p:nvSpPr>
        <p:spPr/>
        <p:txBody>
          <a:bodyPr/>
          <a:lstStyle/>
          <a:p>
            <a:r>
              <a:rPr lang="es-ES" dirty="0"/>
              <a:t>Dibujo</a:t>
            </a:r>
            <a:endParaRPr lang="es-CL" dirty="0"/>
          </a:p>
        </p:txBody>
      </p:sp>
      <p:sp>
        <p:nvSpPr>
          <p:cNvPr id="3" name="Marcador de contenido 2">
            <a:extLst>
              <a:ext uri="{FF2B5EF4-FFF2-40B4-BE49-F238E27FC236}">
                <a16:creationId xmlns:a16="http://schemas.microsoft.com/office/drawing/2014/main" id="{F1D9F619-71E3-4BD7-BC36-68722FC6937E}"/>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2042950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F07745-7FD2-4DE4-BCD3-819384C0733E}"/>
              </a:ext>
            </a:extLst>
          </p:cNvPr>
          <p:cNvSpPr>
            <a:spLocks noGrp="1"/>
          </p:cNvSpPr>
          <p:nvPr>
            <p:ph type="title"/>
          </p:nvPr>
        </p:nvSpPr>
        <p:spPr/>
        <p:txBody>
          <a:bodyPr/>
          <a:lstStyle/>
          <a:p>
            <a:r>
              <a:rPr lang="es-ES" dirty="0"/>
              <a:t>Solución</a:t>
            </a:r>
            <a:endParaRPr lang="es-CL" dirty="0"/>
          </a:p>
        </p:txBody>
      </p:sp>
      <p:sp>
        <p:nvSpPr>
          <p:cNvPr id="3" name="Marcador de contenido 2">
            <a:extLst>
              <a:ext uri="{FF2B5EF4-FFF2-40B4-BE49-F238E27FC236}">
                <a16:creationId xmlns:a16="http://schemas.microsoft.com/office/drawing/2014/main" id="{255B3003-4FCF-4FFE-80C2-35EADACE8BFC}"/>
              </a:ext>
            </a:extLst>
          </p:cNvPr>
          <p:cNvSpPr>
            <a:spLocks noGrp="1"/>
          </p:cNvSpPr>
          <p:nvPr>
            <p:ph idx="1"/>
          </p:nvPr>
        </p:nvSpPr>
        <p:spPr/>
        <p:txBody>
          <a:bodyPr/>
          <a:lstStyle/>
          <a:p>
            <a:r>
              <a:rPr lang="es-ES" dirty="0"/>
              <a:t>Instalar un intercambiador de calor agua-agua con corrientes de entrada a 80°C y 15 °C para precalentar el agua que entra a la caldera (recuperar calor).</a:t>
            </a:r>
          </a:p>
          <a:p>
            <a:r>
              <a:rPr lang="es-ES" dirty="0"/>
              <a:t>Determinar: Tasa de transferencia de calor, ahorro energético y económico.</a:t>
            </a:r>
          </a:p>
          <a:p>
            <a:r>
              <a:rPr lang="es-ES" dirty="0"/>
              <a:t>Supuestos: Estado estacionario, efectividad del intercambiador es constante, el </a:t>
            </a:r>
            <a:r>
              <a:rPr lang="es-ES" dirty="0" err="1"/>
              <a:t>Cp</a:t>
            </a:r>
            <a:r>
              <a:rPr lang="es-ES" dirty="0"/>
              <a:t> del agua se mantiene constante e igual a su valor a temperatura ambiente, </a:t>
            </a:r>
            <a:r>
              <a:rPr lang="es-ES" dirty="0" err="1"/>
              <a:t>Cp</a:t>
            </a:r>
            <a:r>
              <a:rPr lang="es-ES" dirty="0"/>
              <a:t> = 4,18 kJ/</a:t>
            </a:r>
            <a:r>
              <a:rPr lang="es-ES" dirty="0" err="1"/>
              <a:t>kg°C</a:t>
            </a:r>
            <a:endParaRPr lang="es-CL" dirty="0"/>
          </a:p>
        </p:txBody>
      </p:sp>
    </p:spTree>
    <p:extLst>
      <p:ext uri="{BB962C8B-B14F-4D97-AF65-F5344CB8AC3E}">
        <p14:creationId xmlns:p14="http://schemas.microsoft.com/office/powerpoint/2010/main" val="2358627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23A68-4C98-444E-BD68-AE1CE90DA81F}"/>
              </a:ext>
            </a:extLst>
          </p:cNvPr>
          <p:cNvSpPr>
            <a:spLocks noGrp="1"/>
          </p:cNvSpPr>
          <p:nvPr>
            <p:ph type="title"/>
          </p:nvPr>
        </p:nvSpPr>
        <p:spPr/>
        <p:txBody>
          <a:bodyPr/>
          <a:lstStyle/>
          <a:p>
            <a:r>
              <a:rPr lang="es-ES" dirty="0"/>
              <a:t>Análisis</a:t>
            </a:r>
            <a:endParaRPr lang="es-CL"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76EC9D78-8F4E-413A-B8D4-5DBDBD443E33}"/>
                  </a:ext>
                </a:extLst>
              </p:cNvPr>
              <p:cNvSpPr>
                <a:spLocks noGrp="1"/>
              </p:cNvSpPr>
              <p:nvPr>
                <p:ph idx="1"/>
              </p:nvPr>
            </p:nvSpPr>
            <p:spPr/>
            <p:txBody>
              <a:bodyPr/>
              <a:lstStyle/>
              <a:p>
                <a:r>
                  <a:rPr lang="es-ES" dirty="0"/>
                  <a:t>Utilizaremos un intercambiador de tubo-coraza con un paso por la coraza y dos pasos por el tubo como punto de partida.</a:t>
                </a:r>
              </a:p>
              <a:p>
                <a:r>
                  <a:rPr lang="es-ES" dirty="0"/>
                  <a:t>La máxima transferencia de calor posible será cuando el agua caliente salga a la misma temperatura que la entrada de agua fría</a:t>
                </a:r>
              </a:p>
              <a:p>
                <a14:m>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𝑄</m:t>
                        </m:r>
                      </m:e>
                      <m:sub>
                        <m:r>
                          <a:rPr lang="es-ES" b="0" i="1" smtClean="0">
                            <a:latin typeface="Cambria Math" panose="02040503050406030204" pitchFamily="18" charset="0"/>
                          </a:rPr>
                          <m:t>𝑚𝑎𝑥</m:t>
                        </m:r>
                      </m:sub>
                    </m:sSub>
                    <m:r>
                      <a:rPr lang="es-ES" b="0" i="1" smtClean="0">
                        <a:latin typeface="Cambria Math" panose="02040503050406030204" pitchFamily="18" charset="0"/>
                      </a:rPr>
                      <m:t>= </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𝑚</m:t>
                        </m:r>
                      </m:e>
                    </m:acc>
                    <m:r>
                      <a:rPr lang="es-ES" b="0" i="1" smtClean="0">
                        <a:latin typeface="Cambria Math" panose="02040503050406030204" pitchFamily="18" charset="0"/>
                      </a:rPr>
                      <m:t>𝐶𝑝</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𝑐</m:t>
                        </m:r>
                        <m:r>
                          <a:rPr lang="es-ES" b="0" i="1" smtClean="0">
                            <a:latin typeface="Cambria Math" panose="02040503050406030204" pitchFamily="18" charset="0"/>
                          </a:rPr>
                          <m:t>,</m:t>
                        </m:r>
                        <m:r>
                          <a:rPr lang="es-ES" b="0" i="1" smtClean="0">
                            <a:latin typeface="Cambria Math" panose="02040503050406030204" pitchFamily="18" charset="0"/>
                          </a:rPr>
                          <m:t>𝑒𝑛𝑡𝑟𝑎𝑑𝑎</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b="0" i="1" smtClean="0">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𝑒𝑛𝑡𝑟𝑎𝑑𝑎</m:t>
                        </m:r>
                      </m:sub>
                    </m:sSub>
                    <m:r>
                      <a:rPr lang="es-ES" b="0" i="1" smtClean="0">
                        <a:latin typeface="Cambria Math" panose="02040503050406030204" pitchFamily="18" charset="0"/>
                      </a:rPr>
                      <m:t>)</m:t>
                    </m:r>
                  </m:oMath>
                </a14:m>
                <a:endParaRPr lang="es-CL" dirty="0"/>
              </a:p>
              <a:p>
                <a14:m>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𝑄</m:t>
                        </m:r>
                      </m:e>
                      <m:sub>
                        <m:r>
                          <a:rPr lang="es-ES" b="0" i="1" smtClean="0">
                            <a:latin typeface="Cambria Math" panose="02040503050406030204" pitchFamily="18" charset="0"/>
                          </a:rPr>
                          <m:t>𝑚𝑎𝑥</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15</m:t>
                        </m:r>
                      </m:num>
                      <m:den>
                        <m:r>
                          <a:rPr lang="es-ES" b="0" i="1" smtClean="0">
                            <a:latin typeface="Cambria Math" panose="02040503050406030204" pitchFamily="18" charset="0"/>
                          </a:rPr>
                          <m:t>60</m:t>
                        </m:r>
                      </m:den>
                    </m:f>
                    <m:f>
                      <m:fPr>
                        <m:ctrlPr>
                          <a:rPr lang="es-ES" b="0" i="1" smtClean="0">
                            <a:latin typeface="Cambria Math" panose="02040503050406030204" pitchFamily="18" charset="0"/>
                          </a:rPr>
                        </m:ctrlPr>
                      </m:fPr>
                      <m:num>
                        <m:r>
                          <a:rPr lang="es-ES" b="0" i="1" smtClean="0">
                            <a:latin typeface="Cambria Math" panose="02040503050406030204" pitchFamily="18" charset="0"/>
                          </a:rPr>
                          <m:t>𝑘𝑔</m:t>
                        </m:r>
                      </m:num>
                      <m:den>
                        <m:r>
                          <a:rPr lang="es-ES" b="0" i="1" smtClean="0">
                            <a:latin typeface="Cambria Math" panose="02040503050406030204" pitchFamily="18" charset="0"/>
                          </a:rPr>
                          <m:t>𝑠</m:t>
                        </m:r>
                      </m:den>
                    </m:f>
                    <m:r>
                      <a:rPr lang="es-ES" b="0" i="1" smtClean="0">
                        <a:latin typeface="Cambria Math" panose="02040503050406030204" pitchFamily="18" charset="0"/>
                      </a:rPr>
                      <m:t>∗4,18 </m:t>
                    </m:r>
                    <m:f>
                      <m:fPr>
                        <m:ctrlPr>
                          <a:rPr lang="es-ES" b="0" i="1" smtClean="0">
                            <a:latin typeface="Cambria Math" panose="02040503050406030204" pitchFamily="18" charset="0"/>
                          </a:rPr>
                        </m:ctrlPr>
                      </m:fPr>
                      <m:num>
                        <m:r>
                          <a:rPr lang="es-ES" b="0" i="1" smtClean="0">
                            <a:latin typeface="Cambria Math" panose="02040503050406030204" pitchFamily="18" charset="0"/>
                          </a:rPr>
                          <m:t>𝑘𝐽</m:t>
                        </m:r>
                      </m:num>
                      <m:den>
                        <m:r>
                          <a:rPr lang="es-ES" b="0" i="1" smtClean="0">
                            <a:latin typeface="Cambria Math" panose="02040503050406030204" pitchFamily="18" charset="0"/>
                          </a:rPr>
                          <m:t>𝑘𝑔</m:t>
                        </m:r>
                        <m:r>
                          <a:rPr lang="es-ES" b="0" i="1" smtClean="0">
                            <a:latin typeface="Cambria Math" panose="02040503050406030204" pitchFamily="18" charset="0"/>
                          </a:rPr>
                          <m:t> °</m:t>
                        </m:r>
                        <m:r>
                          <a:rPr lang="es-ES" b="0" i="1" smtClean="0">
                            <a:latin typeface="Cambria Math" panose="02040503050406030204" pitchFamily="18" charset="0"/>
                          </a:rPr>
                          <m:t>𝐶</m:t>
                        </m:r>
                      </m:den>
                    </m:f>
                    <m:d>
                      <m:dPr>
                        <m:ctrlPr>
                          <a:rPr lang="es-ES" b="0" i="1" smtClean="0">
                            <a:latin typeface="Cambria Math" panose="02040503050406030204" pitchFamily="18" charset="0"/>
                          </a:rPr>
                        </m:ctrlPr>
                      </m:dPr>
                      <m:e>
                        <m:r>
                          <a:rPr lang="es-ES" b="0" i="1" smtClean="0">
                            <a:latin typeface="Cambria Math" panose="02040503050406030204" pitchFamily="18" charset="0"/>
                          </a:rPr>
                          <m:t>80</m:t>
                        </m:r>
                        <m:r>
                          <a:rPr lang="es-ES" b="0" i="1" smtClean="0">
                            <a:latin typeface="Cambria Math" panose="02040503050406030204" pitchFamily="18" charset="0"/>
                          </a:rPr>
                          <m:t>−</m:t>
                        </m:r>
                        <m:r>
                          <a:rPr lang="es-ES" b="0" i="1" smtClean="0">
                            <a:latin typeface="Cambria Math" panose="02040503050406030204" pitchFamily="18" charset="0"/>
                          </a:rPr>
                          <m:t>15</m:t>
                        </m:r>
                      </m:e>
                    </m:d>
                    <m:r>
                      <a:rPr lang="es-ES" b="0" i="1" smtClean="0">
                        <a:latin typeface="Cambria Math" panose="02040503050406030204" pitchFamily="18" charset="0"/>
                      </a:rPr>
                      <m:t>°</m:t>
                    </m:r>
                    <m:r>
                      <a:rPr lang="es-ES" b="0" i="1" smtClean="0">
                        <a:latin typeface="Cambria Math" panose="02040503050406030204" pitchFamily="18" charset="0"/>
                      </a:rPr>
                      <m:t>𝐶</m:t>
                    </m:r>
                  </m:oMath>
                </a14:m>
                <a:endParaRPr lang="es-CL" dirty="0"/>
              </a:p>
              <a:p>
                <a14:m>
                  <m:oMath xmlns:m="http://schemas.openxmlformats.org/officeDocument/2006/math">
                    <m:sSub>
                      <m:sSubPr>
                        <m:ctrlPr>
                          <a:rPr lang="es-CL"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𝑄</m:t>
                        </m:r>
                      </m:e>
                      <m:sub>
                        <m:r>
                          <a:rPr lang="es-ES" b="0" i="1" smtClean="0">
                            <a:solidFill>
                              <a:srgbClr val="FFFF00"/>
                            </a:solidFill>
                            <a:latin typeface="Cambria Math" panose="02040503050406030204" pitchFamily="18" charset="0"/>
                          </a:rPr>
                          <m:t>𝑚𝑎𝑥</m:t>
                        </m:r>
                      </m:sub>
                    </m:sSub>
                    <m:r>
                      <a:rPr lang="es-ES" b="0" i="1" smtClean="0">
                        <a:solidFill>
                          <a:srgbClr val="FFFF00"/>
                        </a:solidFill>
                        <a:latin typeface="Cambria Math" panose="02040503050406030204" pitchFamily="18" charset="0"/>
                      </a:rPr>
                      <m:t>=</m:t>
                    </m:r>
                  </m:oMath>
                </a14:m>
                <a:r>
                  <a:rPr lang="es-CL" dirty="0">
                    <a:solidFill>
                      <a:srgbClr val="FFFF00"/>
                    </a:solidFill>
                  </a:rPr>
                  <a:t> 67,9 kJ/s </a:t>
                </a:r>
                <a:endParaRPr lang="es-CL" dirty="0"/>
              </a:p>
            </p:txBody>
          </p:sp>
        </mc:Choice>
        <mc:Fallback>
          <p:sp>
            <p:nvSpPr>
              <p:cNvPr id="3" name="Marcador de contenido 2">
                <a:extLst>
                  <a:ext uri="{FF2B5EF4-FFF2-40B4-BE49-F238E27FC236}">
                    <a16:creationId xmlns:a16="http://schemas.microsoft.com/office/drawing/2014/main" id="{76EC9D78-8F4E-413A-B8D4-5DBDBD443E33}"/>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9FF85AC7-2478-4D5C-B10F-1155D2375FA1}"/>
              </a:ext>
            </a:extLst>
          </p:cNvPr>
          <p:cNvPicPr>
            <a:picLocks noChangeAspect="1"/>
          </p:cNvPicPr>
          <p:nvPr/>
        </p:nvPicPr>
        <p:blipFill rotWithShape="1">
          <a:blip r:embed="rId3"/>
          <a:srcRect t="17683" r="64660" b="60538"/>
          <a:stretch/>
        </p:blipFill>
        <p:spPr>
          <a:xfrm>
            <a:off x="7757697" y="4152214"/>
            <a:ext cx="3933142" cy="1893479"/>
          </a:xfrm>
          <a:prstGeom prst="rect">
            <a:avLst/>
          </a:prstGeom>
        </p:spPr>
      </p:pic>
    </p:spTree>
    <p:extLst>
      <p:ext uri="{BB962C8B-B14F-4D97-AF65-F5344CB8AC3E}">
        <p14:creationId xmlns:p14="http://schemas.microsoft.com/office/powerpoint/2010/main" val="109171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1A5CC02C-FDAB-443E-A653-7DAD8229E3F7}"/>
                  </a:ext>
                </a:extLst>
              </p:cNvPr>
              <p:cNvSpPr>
                <a:spLocks noGrp="1"/>
              </p:cNvSpPr>
              <p:nvPr>
                <p:ph idx="1"/>
              </p:nvPr>
            </p:nvSpPr>
            <p:spPr>
              <a:xfrm>
                <a:off x="838200" y="603682"/>
                <a:ext cx="10515600" cy="5573281"/>
              </a:xfrm>
            </p:spPr>
            <p:txBody>
              <a:bodyPr/>
              <a:lstStyle/>
              <a:p>
                <a:r>
                  <a:rPr lang="es-ES" dirty="0"/>
                  <a:t>Como no existe un intercambiador a contracorriente infinito, asumiremos un equipo más razonable con una eficiencia </a:t>
                </a:r>
                <a:r>
                  <a:rPr lang="es-ES" dirty="0">
                    <a:latin typeface="Symbol" panose="05050102010706020507" pitchFamily="18" charset="2"/>
                  </a:rPr>
                  <a:t>e</a:t>
                </a:r>
                <a:r>
                  <a:rPr lang="es-ES" dirty="0"/>
                  <a:t> = 75%</a:t>
                </a:r>
              </a:p>
              <a:p>
                <a:r>
                  <a:rPr lang="es-ES" dirty="0"/>
                  <a:t>Por lo tanto el flujo de calor efectivo que será transferido por nuestro intercambiador de calor será:</a:t>
                </a:r>
              </a:p>
              <a:p>
                <a14:m>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𝑄</m:t>
                        </m:r>
                      </m:e>
                      <m:sub>
                        <m:r>
                          <a:rPr lang="es-ES" b="0" i="1" smtClean="0">
                            <a:latin typeface="Cambria Math" panose="02040503050406030204" pitchFamily="18" charset="0"/>
                          </a:rPr>
                          <m:t>𝑟𝑒𝑎𝑙</m:t>
                        </m:r>
                      </m:sub>
                    </m:sSub>
                    <m:r>
                      <a:rPr lang="es-ES" b="0" i="1" smtClean="0">
                        <a:latin typeface="Cambria Math" panose="02040503050406030204" pitchFamily="18" charset="0"/>
                      </a:rPr>
                      <m:t>=</m:t>
                    </m:r>
                    <m:sSub>
                      <m:sSubPr>
                        <m:ctrlPr>
                          <a:rPr lang="es-CL" i="1">
                            <a:latin typeface="Cambria Math" panose="02040503050406030204" pitchFamily="18" charset="0"/>
                          </a:rPr>
                        </m:ctrlPr>
                      </m:sSubPr>
                      <m:e>
                        <m:r>
                          <a:rPr lang="es-CL" i="1" smtClean="0">
                            <a:latin typeface="Cambria Math" panose="02040503050406030204" pitchFamily="18" charset="0"/>
                            <a:ea typeface="Cambria Math" panose="02040503050406030204" pitchFamily="18" charset="0"/>
                          </a:rPr>
                          <m:t>𝜀</m:t>
                        </m:r>
                        <m:r>
                          <a:rPr lang="es-ES" i="1">
                            <a:latin typeface="Cambria Math" panose="02040503050406030204" pitchFamily="18" charset="0"/>
                          </a:rPr>
                          <m:t>𝑄</m:t>
                        </m:r>
                      </m:e>
                      <m:sub>
                        <m:r>
                          <a:rPr lang="es-ES" i="1">
                            <a:latin typeface="Cambria Math" panose="02040503050406030204" pitchFamily="18" charset="0"/>
                          </a:rPr>
                          <m:t>𝑚𝑎𝑥</m:t>
                        </m:r>
                      </m:sub>
                    </m:sSub>
                    <m:r>
                      <a:rPr lang="es-ES" i="1">
                        <a:latin typeface="Cambria Math" panose="02040503050406030204" pitchFamily="18" charset="0"/>
                      </a:rPr>
                      <m:t>=</m:t>
                    </m:r>
                    <m:d>
                      <m:dPr>
                        <m:ctrlPr>
                          <a:rPr lang="es-ES" b="0" i="1" smtClean="0">
                            <a:latin typeface="Cambria Math" panose="02040503050406030204" pitchFamily="18" charset="0"/>
                          </a:rPr>
                        </m:ctrlPr>
                      </m:dPr>
                      <m:e>
                        <m:r>
                          <a:rPr lang="es-ES" b="0" i="1" smtClean="0">
                            <a:latin typeface="Cambria Math" panose="02040503050406030204" pitchFamily="18" charset="0"/>
                          </a:rPr>
                          <m:t>0,75</m:t>
                        </m:r>
                      </m:e>
                    </m:d>
                    <m:d>
                      <m:dPr>
                        <m:ctrlPr>
                          <a:rPr lang="es-ES" b="0" i="1" smtClean="0">
                            <a:latin typeface="Cambria Math" panose="02040503050406030204" pitchFamily="18" charset="0"/>
                          </a:rPr>
                        </m:ctrlPr>
                      </m:dPr>
                      <m:e>
                        <m:r>
                          <a:rPr lang="es-ES" b="0" i="1" smtClean="0">
                            <a:latin typeface="Cambria Math" panose="02040503050406030204" pitchFamily="18" charset="0"/>
                          </a:rPr>
                          <m:t>67,9</m:t>
                        </m:r>
                        <m:f>
                          <m:fPr>
                            <m:ctrlPr>
                              <a:rPr lang="es-ES" b="0" i="1" smtClean="0">
                                <a:latin typeface="Cambria Math" panose="02040503050406030204" pitchFamily="18" charset="0"/>
                              </a:rPr>
                            </m:ctrlPr>
                          </m:fPr>
                          <m:num>
                            <m:r>
                              <a:rPr lang="es-ES" b="0" i="1" smtClean="0">
                                <a:latin typeface="Cambria Math" panose="02040503050406030204" pitchFamily="18" charset="0"/>
                              </a:rPr>
                              <m:t>𝑘𝐽</m:t>
                            </m:r>
                          </m:num>
                          <m:den>
                            <m:r>
                              <a:rPr lang="es-ES" b="0" i="1" smtClean="0">
                                <a:latin typeface="Cambria Math" panose="02040503050406030204" pitchFamily="18" charset="0"/>
                              </a:rPr>
                              <m:t>𝑠</m:t>
                            </m:r>
                          </m:den>
                        </m:f>
                      </m:e>
                    </m:d>
                    <m:r>
                      <a:rPr lang="es-ES" b="0" i="1" smtClean="0">
                        <a:latin typeface="Cambria Math" panose="02040503050406030204" pitchFamily="18" charset="0"/>
                      </a:rPr>
                      <m:t>=</m:t>
                    </m:r>
                    <m:r>
                      <a:rPr lang="es-ES" b="0" i="1" smtClean="0">
                        <a:solidFill>
                          <a:srgbClr val="FFFF00"/>
                        </a:solidFill>
                        <a:latin typeface="Cambria Math" panose="02040503050406030204" pitchFamily="18" charset="0"/>
                      </a:rPr>
                      <m:t>50,9</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𝑘𝐽</m:t>
                        </m:r>
                      </m:num>
                      <m:den>
                        <m:r>
                          <a:rPr lang="es-ES" b="0" i="1" smtClean="0">
                            <a:solidFill>
                              <a:srgbClr val="FFFF00"/>
                            </a:solidFill>
                            <a:latin typeface="Cambria Math" panose="02040503050406030204" pitchFamily="18" charset="0"/>
                          </a:rPr>
                          <m:t>𝑠</m:t>
                        </m:r>
                      </m:den>
                    </m:f>
                  </m:oMath>
                </a14:m>
                <a:endParaRPr lang="es-ES" dirty="0"/>
              </a:p>
              <a:p>
                <a:r>
                  <a:rPr lang="es-CL" dirty="0"/>
                  <a:t>En este caso un intercambiador de tubo-coraza simple es suficiente ya que se están tratando dos flujos similares del mismo fluido. En otros casos es necesario maximizar el área de intercambio de uno de los fluidos.</a:t>
                </a:r>
              </a:p>
            </p:txBody>
          </p:sp>
        </mc:Choice>
        <mc:Fallback>
          <p:sp>
            <p:nvSpPr>
              <p:cNvPr id="3" name="Marcador de contenido 2">
                <a:extLst>
                  <a:ext uri="{FF2B5EF4-FFF2-40B4-BE49-F238E27FC236}">
                    <a16:creationId xmlns:a16="http://schemas.microsoft.com/office/drawing/2014/main" id="{1A5CC02C-FDAB-443E-A653-7DAD8229E3F7}"/>
                  </a:ext>
                </a:extLst>
              </p:cNvPr>
              <p:cNvSpPr>
                <a:spLocks noGrp="1" noRot="1" noChangeAspect="1" noMove="1" noResize="1" noEditPoints="1" noAdjustHandles="1" noChangeArrowheads="1" noChangeShapeType="1" noTextEdit="1"/>
              </p:cNvSpPr>
              <p:nvPr>
                <p:ph idx="1"/>
              </p:nvPr>
            </p:nvSpPr>
            <p:spPr>
              <a:xfrm>
                <a:off x="838200" y="603682"/>
                <a:ext cx="10515600" cy="5573281"/>
              </a:xfrm>
              <a:blipFill>
                <a:blip r:embed="rId2"/>
                <a:stretch>
                  <a:fillRect l="-1043" t="-1751" r="-1681"/>
                </a:stretch>
              </a:blipFill>
            </p:spPr>
            <p:txBody>
              <a:bodyPr/>
              <a:lstStyle/>
              <a:p>
                <a:r>
                  <a:rPr lang="es-CL">
                    <a:noFill/>
                  </a:rPr>
                  <a:t> </a:t>
                </a:r>
              </a:p>
            </p:txBody>
          </p:sp>
        </mc:Fallback>
      </mc:AlternateContent>
    </p:spTree>
    <p:extLst>
      <p:ext uri="{BB962C8B-B14F-4D97-AF65-F5344CB8AC3E}">
        <p14:creationId xmlns:p14="http://schemas.microsoft.com/office/powerpoint/2010/main" val="143334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32214-C0C7-4E97-AC1C-29487989A0F4}"/>
              </a:ext>
            </a:extLst>
          </p:cNvPr>
          <p:cNvSpPr>
            <a:spLocks noGrp="1"/>
          </p:cNvSpPr>
          <p:nvPr>
            <p:ph type="title"/>
          </p:nvPr>
        </p:nvSpPr>
        <p:spPr/>
        <p:txBody>
          <a:bodyPr/>
          <a:lstStyle/>
          <a:p>
            <a:r>
              <a:rPr lang="es-ES" dirty="0"/>
              <a:t>Ahorro</a:t>
            </a:r>
            <a:endParaRPr lang="es-CL"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AFEAAA58-95C1-40BB-BD64-48992BD364CA}"/>
                  </a:ext>
                </a:extLst>
              </p:cNvPr>
              <p:cNvSpPr>
                <a:spLocks noGrp="1"/>
              </p:cNvSpPr>
              <p:nvPr>
                <p:ph idx="1"/>
              </p:nvPr>
            </p:nvSpPr>
            <p:spPr>
              <a:xfrm>
                <a:off x="838200" y="1313895"/>
                <a:ext cx="10515600" cy="4863068"/>
              </a:xfrm>
            </p:spPr>
            <p:txBody>
              <a:bodyPr>
                <a:normAutofit/>
              </a:bodyPr>
              <a:lstStyle/>
              <a:p>
                <a:r>
                  <a:rPr lang="es-ES" dirty="0"/>
                  <a:t>Este intercambiador produce un ahorro de 50,9 kJ/s. Por lo tanto el ahorro en un año será:</a:t>
                </a:r>
              </a:p>
              <a:p>
                <a14:m>
                  <m:oMath xmlns:m="http://schemas.openxmlformats.org/officeDocument/2006/math">
                    <m:r>
                      <a:rPr lang="es-ES" b="0" i="1" smtClean="0">
                        <a:latin typeface="Cambria Math" panose="02040503050406030204" pitchFamily="18" charset="0"/>
                      </a:rPr>
                      <m:t>𝐸𝑛𝑒𝑟𝑔</m:t>
                    </m:r>
                    <m:r>
                      <a:rPr lang="es-ES" b="0" i="1" smtClean="0">
                        <a:latin typeface="Cambria Math" panose="02040503050406030204" pitchFamily="18" charset="0"/>
                      </a:rPr>
                      <m:t>í</m:t>
                    </m:r>
                    <m:r>
                      <a:rPr lang="es-ES" b="0" i="1" smtClean="0">
                        <a:latin typeface="Cambria Math" panose="02040503050406030204" pitchFamily="18" charset="0"/>
                      </a:rPr>
                      <m:t>𝑎</m:t>
                    </m:r>
                    <m:r>
                      <a:rPr lang="es-ES" b="0" i="1" smtClean="0">
                        <a:latin typeface="Cambria Math" panose="02040503050406030204" pitchFamily="18" charset="0"/>
                      </a:rPr>
                      <m:t> </m:t>
                    </m:r>
                    <m:r>
                      <a:rPr lang="es-ES" b="0" i="1" smtClean="0">
                        <a:latin typeface="Cambria Math" panose="02040503050406030204" pitchFamily="18" charset="0"/>
                      </a:rPr>
                      <m:t>𝐴h𝑜𝑟𝑟𝑎𝑑𝑎</m:t>
                    </m:r>
                    <m:r>
                      <a:rPr lang="es-ES" b="0" i="1" smtClean="0">
                        <a:latin typeface="Cambria Math" panose="02040503050406030204" pitchFamily="18" charset="0"/>
                      </a:rPr>
                      <m:t>=</m:t>
                    </m:r>
                    <m:d>
                      <m:dPr>
                        <m:ctrlPr>
                          <a:rPr lang="es-ES" b="0" i="1" smtClean="0">
                            <a:latin typeface="Cambria Math" panose="02040503050406030204" pitchFamily="18" charset="0"/>
                          </a:rPr>
                        </m:ctrlPr>
                      </m:dPr>
                      <m:e>
                        <m:r>
                          <a:rPr lang="es-ES" b="0" i="1" smtClean="0">
                            <a:latin typeface="Cambria Math" panose="02040503050406030204" pitchFamily="18" charset="0"/>
                          </a:rPr>
                          <m:t>50,9</m:t>
                        </m:r>
                        <m:f>
                          <m:fPr>
                            <m:ctrlPr>
                              <a:rPr lang="es-ES" b="0" i="1" smtClean="0">
                                <a:latin typeface="Cambria Math" panose="02040503050406030204" pitchFamily="18" charset="0"/>
                              </a:rPr>
                            </m:ctrlPr>
                          </m:fPr>
                          <m:num>
                            <m:r>
                              <a:rPr lang="es-ES" b="0" i="1" smtClean="0">
                                <a:latin typeface="Cambria Math" panose="02040503050406030204" pitchFamily="18" charset="0"/>
                              </a:rPr>
                              <m:t>𝑘𝐽</m:t>
                            </m:r>
                          </m:num>
                          <m:den>
                            <m:r>
                              <a:rPr lang="es-ES" b="0" i="1" smtClean="0">
                                <a:latin typeface="Cambria Math" panose="02040503050406030204" pitchFamily="18" charset="0"/>
                              </a:rPr>
                              <m:t>𝑠</m:t>
                            </m:r>
                          </m:den>
                        </m:f>
                      </m:e>
                    </m:d>
                    <m:r>
                      <a:rPr lang="es-ES" b="0" i="1" smtClean="0">
                        <a:latin typeface="Cambria Math" panose="02040503050406030204" pitchFamily="18" charset="0"/>
                      </a:rPr>
                      <m:t>∗</m:t>
                    </m:r>
                    <m:d>
                      <m:dPr>
                        <m:ctrlPr>
                          <a:rPr lang="es-ES" b="0" i="1" smtClean="0">
                            <a:latin typeface="Cambria Math" panose="02040503050406030204" pitchFamily="18" charset="0"/>
                          </a:rPr>
                        </m:ctrlPr>
                      </m:dPr>
                      <m:e>
                        <m:r>
                          <a:rPr lang="es-ES" b="0" i="1" smtClean="0">
                            <a:latin typeface="Cambria Math" panose="02040503050406030204" pitchFamily="18" charset="0"/>
                          </a:rPr>
                          <m:t>8760</m:t>
                        </m:r>
                        <m:f>
                          <m:fPr>
                            <m:ctrlPr>
                              <a:rPr lang="es-ES" b="0" i="1" smtClean="0">
                                <a:latin typeface="Cambria Math" panose="02040503050406030204" pitchFamily="18" charset="0"/>
                              </a:rPr>
                            </m:ctrlPr>
                          </m:fPr>
                          <m:num>
                            <m:r>
                              <a:rPr lang="es-ES" b="0" i="1" smtClean="0">
                                <a:latin typeface="Cambria Math" panose="02040503050406030204" pitchFamily="18" charset="0"/>
                              </a:rPr>
                              <m:t>h</m:t>
                            </m:r>
                          </m:num>
                          <m:den>
                            <m:r>
                              <a:rPr lang="es-ES" b="0" i="1" smtClean="0">
                                <a:latin typeface="Cambria Math" panose="02040503050406030204" pitchFamily="18" charset="0"/>
                              </a:rPr>
                              <m:t>𝑎</m:t>
                            </m:r>
                            <m:r>
                              <a:rPr lang="es-ES" b="0" i="1" smtClean="0">
                                <a:latin typeface="Cambria Math" panose="02040503050406030204" pitchFamily="18" charset="0"/>
                              </a:rPr>
                              <m:t>ñ</m:t>
                            </m:r>
                            <m:r>
                              <a:rPr lang="es-ES" b="0" i="1" smtClean="0">
                                <a:latin typeface="Cambria Math" panose="02040503050406030204" pitchFamily="18" charset="0"/>
                              </a:rPr>
                              <m:t>𝑜</m:t>
                            </m:r>
                          </m:den>
                        </m:f>
                      </m:e>
                    </m:d>
                    <m:d>
                      <m:dPr>
                        <m:ctrlPr>
                          <a:rPr lang="es-ES" b="0" i="1" smtClean="0">
                            <a:latin typeface="Cambria Math" panose="02040503050406030204" pitchFamily="18" charset="0"/>
                          </a:rPr>
                        </m:ctrlPr>
                      </m:dPr>
                      <m:e>
                        <m:r>
                          <a:rPr lang="es-ES" b="0" i="1" smtClean="0">
                            <a:latin typeface="Cambria Math" panose="02040503050406030204" pitchFamily="18" charset="0"/>
                          </a:rPr>
                          <m:t>3600</m:t>
                        </m:r>
                        <m:f>
                          <m:fPr>
                            <m:ctrlPr>
                              <a:rPr lang="es-ES" b="0" i="1" smtClean="0">
                                <a:latin typeface="Cambria Math" panose="02040503050406030204" pitchFamily="18" charset="0"/>
                              </a:rPr>
                            </m:ctrlPr>
                          </m:fPr>
                          <m:num>
                            <m:r>
                              <a:rPr lang="es-ES" b="0" i="1" smtClean="0">
                                <a:latin typeface="Cambria Math" panose="02040503050406030204" pitchFamily="18" charset="0"/>
                              </a:rPr>
                              <m:t>𝑠</m:t>
                            </m:r>
                          </m:num>
                          <m:den>
                            <m:r>
                              <a:rPr lang="es-ES" b="0" i="1" smtClean="0">
                                <a:latin typeface="Cambria Math" panose="02040503050406030204" pitchFamily="18" charset="0"/>
                              </a:rPr>
                              <m:t>h</m:t>
                            </m:r>
                          </m:den>
                        </m:f>
                      </m:e>
                    </m:d>
                  </m:oMath>
                </a14:m>
                <a:endParaRPr lang="es-CL" dirty="0"/>
              </a:p>
              <a:p>
                <a14:m>
                  <m:oMath xmlns:m="http://schemas.openxmlformats.org/officeDocument/2006/math">
                    <m:r>
                      <a:rPr lang="es-ES" b="0" i="1" smtClean="0">
                        <a:latin typeface="Cambria Math" panose="02040503050406030204" pitchFamily="18" charset="0"/>
                      </a:rPr>
                      <m:t>𝐸𝑛𝑒𝑟𝑔</m:t>
                    </m:r>
                    <m:r>
                      <a:rPr lang="es-ES" b="0" i="1" smtClean="0">
                        <a:latin typeface="Cambria Math" panose="02040503050406030204" pitchFamily="18" charset="0"/>
                      </a:rPr>
                      <m:t>í</m:t>
                    </m:r>
                    <m:r>
                      <a:rPr lang="es-ES" b="0" i="1" smtClean="0">
                        <a:latin typeface="Cambria Math" panose="02040503050406030204" pitchFamily="18" charset="0"/>
                      </a:rPr>
                      <m:t>𝑎</m:t>
                    </m:r>
                    <m:r>
                      <a:rPr lang="es-ES" b="0" i="1" smtClean="0">
                        <a:latin typeface="Cambria Math" panose="02040503050406030204" pitchFamily="18" charset="0"/>
                      </a:rPr>
                      <m:t> </m:t>
                    </m:r>
                    <m:r>
                      <a:rPr lang="es-ES" b="0" i="1" smtClean="0">
                        <a:latin typeface="Cambria Math" panose="02040503050406030204" pitchFamily="18" charset="0"/>
                      </a:rPr>
                      <m:t>𝐴h𝑜𝑟𝑟𝑎𝑑𝑎</m:t>
                    </m:r>
                    <m:r>
                      <a:rPr lang="es-ES" b="0" i="1" smtClean="0">
                        <a:latin typeface="Cambria Math" panose="02040503050406030204" pitchFamily="18" charset="0"/>
                      </a:rPr>
                      <m:t>=1.605 </m:t>
                    </m:r>
                    <m:r>
                      <a:rPr lang="es-ES" b="0" i="1" smtClean="0">
                        <a:latin typeface="Cambria Math" panose="02040503050406030204" pitchFamily="18" charset="0"/>
                      </a:rPr>
                      <m:t>𝑥</m:t>
                    </m:r>
                    <m:r>
                      <a:rPr lang="es-ES" b="0" i="1" smtClean="0">
                        <a:latin typeface="Cambria Math" panose="02040503050406030204" pitchFamily="18" charset="0"/>
                      </a:rPr>
                      <m:t> </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9</m:t>
                        </m:r>
                      </m:sup>
                    </m:sSup>
                    <m:r>
                      <a:rPr lang="es-ES" b="0" i="1" smtClean="0">
                        <a:latin typeface="Cambria Math" panose="02040503050406030204" pitchFamily="18" charset="0"/>
                      </a:rPr>
                      <m:t>𝑘𝑗</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ñ</m:t>
                    </m:r>
                    <m:r>
                      <a:rPr lang="es-ES" b="0" i="1" smtClean="0">
                        <a:latin typeface="Cambria Math" panose="02040503050406030204" pitchFamily="18" charset="0"/>
                      </a:rPr>
                      <m:t>𝑜</m:t>
                    </m:r>
                  </m:oMath>
                </a14:m>
                <a:endParaRPr lang="es-CL" dirty="0"/>
              </a:p>
              <a:p>
                <a:r>
                  <a:rPr lang="es-CL" dirty="0"/>
                  <a:t>La caldera tiene una eficiencia del 80%, por lo tanto para suministrar esa cantidad de energía debe gastar:</a:t>
                </a:r>
              </a:p>
              <a:p>
                <a14:m>
                  <m:oMath xmlns:m="http://schemas.openxmlformats.org/officeDocument/2006/math">
                    <m:r>
                      <a:rPr lang="es-ES" b="0" i="1" smtClean="0">
                        <a:solidFill>
                          <a:srgbClr val="FFFF00"/>
                        </a:solidFill>
                        <a:latin typeface="Cambria Math" panose="02040503050406030204" pitchFamily="18" charset="0"/>
                      </a:rPr>
                      <m:t>𝐶𝑜𝑚𝑏𝑢𝑠𝑡𝑖𝑏𝑙𝑒</m:t>
                    </m:r>
                    <m:r>
                      <a:rPr lang="es-ES" b="0" i="1" smtClean="0">
                        <a:solidFill>
                          <a:srgbClr val="FFFF00"/>
                        </a:solidFill>
                        <a:latin typeface="Cambria Math" panose="02040503050406030204" pitchFamily="18" charset="0"/>
                      </a:rPr>
                      <m:t> </m:t>
                    </m:r>
                    <m:r>
                      <a:rPr lang="es-ES" b="0" i="1" smtClean="0">
                        <a:solidFill>
                          <a:srgbClr val="FFFF00"/>
                        </a:solidFill>
                        <a:latin typeface="Cambria Math" panose="02040503050406030204" pitchFamily="18" charset="0"/>
                      </a:rPr>
                      <m:t>𝑎h𝑜𝑟𝑟𝑎𝑑𝑜</m:t>
                    </m:r>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𝐸</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𝐴</m:t>
                        </m:r>
                      </m:num>
                      <m:den>
                        <m:r>
                          <a:rPr lang="es-ES" b="0" i="1" smtClean="0">
                            <a:solidFill>
                              <a:srgbClr val="FFFF00"/>
                            </a:solidFill>
                            <a:latin typeface="Cambria Math" panose="02040503050406030204" pitchFamily="18" charset="0"/>
                          </a:rPr>
                          <m:t>𝑒𝑓𝑖𝑐𝑖𝑒𝑛𝑐𝑖𝑎</m:t>
                        </m:r>
                      </m:den>
                    </m:f>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1.605 </m:t>
                        </m:r>
                        <m:r>
                          <a:rPr lang="es-ES" b="0" i="1" smtClean="0">
                            <a:solidFill>
                              <a:srgbClr val="FFFF00"/>
                            </a:solidFill>
                            <a:latin typeface="Cambria Math" panose="02040503050406030204" pitchFamily="18" charset="0"/>
                          </a:rPr>
                          <m:t>𝑥</m:t>
                        </m:r>
                        <m:sSup>
                          <m:sSupPr>
                            <m:ctrlPr>
                              <a:rPr lang="es-ES" i="1">
                                <a:solidFill>
                                  <a:srgbClr val="FFFF00"/>
                                </a:solidFill>
                                <a:latin typeface="Cambria Math" panose="02040503050406030204" pitchFamily="18" charset="0"/>
                              </a:rPr>
                            </m:ctrlPr>
                          </m:sSupPr>
                          <m:e>
                            <m:r>
                              <a:rPr lang="es-ES" i="1">
                                <a:solidFill>
                                  <a:srgbClr val="FFFF00"/>
                                </a:solidFill>
                                <a:latin typeface="Cambria Math" panose="02040503050406030204" pitchFamily="18" charset="0"/>
                              </a:rPr>
                              <m:t>10</m:t>
                            </m:r>
                          </m:e>
                          <m:sup>
                            <m:r>
                              <a:rPr lang="es-ES" i="1">
                                <a:solidFill>
                                  <a:srgbClr val="FFFF00"/>
                                </a:solidFill>
                                <a:latin typeface="Cambria Math" panose="02040503050406030204" pitchFamily="18" charset="0"/>
                              </a:rPr>
                              <m:t>9</m:t>
                            </m:r>
                          </m:sup>
                        </m:sSup>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𝑘𝑗</m:t>
                            </m:r>
                          </m:num>
                          <m:den>
                            <m:r>
                              <a:rPr lang="es-ES" b="0" i="1" smtClean="0">
                                <a:solidFill>
                                  <a:srgbClr val="FFFF00"/>
                                </a:solidFill>
                                <a:latin typeface="Cambria Math" panose="02040503050406030204" pitchFamily="18" charset="0"/>
                              </a:rPr>
                              <m:t>𝑎</m:t>
                            </m:r>
                            <m:r>
                              <a:rPr lang="es-ES" b="0" i="1" smtClean="0">
                                <a:solidFill>
                                  <a:srgbClr val="FFFF00"/>
                                </a:solidFill>
                                <a:latin typeface="Cambria Math" panose="02040503050406030204" pitchFamily="18" charset="0"/>
                              </a:rPr>
                              <m:t>ñ</m:t>
                            </m:r>
                            <m:r>
                              <a:rPr lang="es-ES" b="0" i="1" smtClean="0">
                                <a:solidFill>
                                  <a:srgbClr val="FFFF00"/>
                                </a:solidFill>
                                <a:latin typeface="Cambria Math" panose="02040503050406030204" pitchFamily="18" charset="0"/>
                              </a:rPr>
                              <m:t>𝑜</m:t>
                            </m:r>
                          </m:den>
                        </m:f>
                      </m:num>
                      <m:den>
                        <m:r>
                          <a:rPr lang="es-ES" b="0" i="1" smtClean="0">
                            <a:solidFill>
                              <a:srgbClr val="FFFF00"/>
                            </a:solidFill>
                            <a:latin typeface="Cambria Math" panose="02040503050406030204" pitchFamily="18" charset="0"/>
                          </a:rPr>
                          <m:t>0,8</m:t>
                        </m:r>
                      </m:den>
                    </m:f>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1 </m:t>
                        </m:r>
                        <m:r>
                          <a:rPr lang="es-ES" b="0" i="1" smtClean="0">
                            <a:solidFill>
                              <a:srgbClr val="FFFF00"/>
                            </a:solidFill>
                            <a:latin typeface="Cambria Math" panose="02040503050406030204" pitchFamily="18" charset="0"/>
                          </a:rPr>
                          <m:t>𝑡𝑒𝑟𝑚𝑖𝑎</m:t>
                        </m:r>
                      </m:num>
                      <m:den>
                        <m:r>
                          <a:rPr lang="es-ES" b="0" i="1" smtClean="0">
                            <a:solidFill>
                              <a:srgbClr val="FFFF00"/>
                            </a:solidFill>
                            <a:latin typeface="Cambria Math" panose="02040503050406030204" pitchFamily="18" charset="0"/>
                          </a:rPr>
                          <m:t>105.500 </m:t>
                        </m:r>
                        <m:r>
                          <a:rPr lang="es-ES" b="0" i="1" smtClean="0">
                            <a:solidFill>
                              <a:srgbClr val="FFFF00"/>
                            </a:solidFill>
                            <a:latin typeface="Cambria Math" panose="02040503050406030204" pitchFamily="18" charset="0"/>
                          </a:rPr>
                          <m:t>𝑘𝐽</m:t>
                        </m:r>
                      </m:den>
                    </m:f>
                    <m:r>
                      <a:rPr lang="es-ES" b="0" i="1" smtClean="0">
                        <a:solidFill>
                          <a:srgbClr val="FFFF00"/>
                        </a:solidFill>
                        <a:latin typeface="Cambria Math" panose="02040503050406030204" pitchFamily="18" charset="0"/>
                      </a:rPr>
                      <m:t>=19.020</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𝑡𝑒𝑟𝑚𝑖𝑎</m:t>
                        </m:r>
                      </m:num>
                      <m:den>
                        <m:r>
                          <a:rPr lang="es-ES" b="0" i="1" smtClean="0">
                            <a:solidFill>
                              <a:srgbClr val="FFFF00"/>
                            </a:solidFill>
                            <a:latin typeface="Cambria Math" panose="02040503050406030204" pitchFamily="18" charset="0"/>
                          </a:rPr>
                          <m:t>𝑎</m:t>
                        </m:r>
                        <m:r>
                          <a:rPr lang="es-ES" b="0" i="1" smtClean="0">
                            <a:solidFill>
                              <a:srgbClr val="FFFF00"/>
                            </a:solidFill>
                            <a:latin typeface="Cambria Math" panose="02040503050406030204" pitchFamily="18" charset="0"/>
                          </a:rPr>
                          <m:t>ñ</m:t>
                        </m:r>
                        <m:r>
                          <a:rPr lang="es-ES" b="0" i="1" smtClean="0">
                            <a:solidFill>
                              <a:srgbClr val="FFFF00"/>
                            </a:solidFill>
                            <a:latin typeface="Cambria Math" panose="02040503050406030204" pitchFamily="18" charset="0"/>
                          </a:rPr>
                          <m:t>𝑜</m:t>
                        </m:r>
                      </m:den>
                    </m:f>
                    <m:r>
                      <a:rPr lang="es-ES" b="0" i="1" smtClean="0">
                        <a:solidFill>
                          <a:srgbClr val="FFFF00"/>
                        </a:solidFill>
                        <a:latin typeface="Cambria Math" panose="02040503050406030204" pitchFamily="18" charset="0"/>
                      </a:rPr>
                      <m:t>=20.920</m:t>
                    </m:r>
                    <m:f>
                      <m:fPr>
                        <m:ctrlPr>
                          <a:rPr lang="es-ES" b="0" i="1" smtClean="0">
                            <a:solidFill>
                              <a:srgbClr val="FFFF00"/>
                            </a:solidFill>
                            <a:latin typeface="Cambria Math" panose="02040503050406030204" pitchFamily="18" charset="0"/>
                          </a:rPr>
                        </m:ctrlPr>
                      </m:fPr>
                      <m:num>
                        <m:r>
                          <a:rPr lang="es-ES" b="0" i="1" smtClean="0">
                            <a:solidFill>
                              <a:srgbClr val="FFFF00"/>
                            </a:solidFill>
                            <a:latin typeface="Cambria Math" panose="02040503050406030204" pitchFamily="18" charset="0"/>
                          </a:rPr>
                          <m:t>𝑈𝑆𝐷</m:t>
                        </m:r>
                      </m:num>
                      <m:den>
                        <m:r>
                          <a:rPr lang="es-ES" b="0" i="1" smtClean="0">
                            <a:solidFill>
                              <a:srgbClr val="FFFF00"/>
                            </a:solidFill>
                            <a:latin typeface="Cambria Math" panose="02040503050406030204" pitchFamily="18" charset="0"/>
                          </a:rPr>
                          <m:t>𝑎</m:t>
                        </m:r>
                        <m:r>
                          <a:rPr lang="es-ES" b="0" i="1" smtClean="0">
                            <a:solidFill>
                              <a:srgbClr val="FFFF00"/>
                            </a:solidFill>
                            <a:latin typeface="Cambria Math" panose="02040503050406030204" pitchFamily="18" charset="0"/>
                          </a:rPr>
                          <m:t>ñ</m:t>
                        </m:r>
                        <m:r>
                          <a:rPr lang="es-ES" b="0" i="1" smtClean="0">
                            <a:solidFill>
                              <a:srgbClr val="FFFF00"/>
                            </a:solidFill>
                            <a:latin typeface="Cambria Math" panose="02040503050406030204" pitchFamily="18" charset="0"/>
                          </a:rPr>
                          <m:t>𝑜</m:t>
                        </m:r>
                      </m:den>
                    </m:f>
                  </m:oMath>
                </a14:m>
                <a:r>
                  <a:rPr lang="es-CL" dirty="0">
                    <a:solidFill>
                      <a:srgbClr val="FFFF00"/>
                    </a:solidFill>
                  </a:rPr>
                  <a:t> </a:t>
                </a:r>
              </a:p>
              <a:p>
                <a:endParaRPr lang="es-CL" dirty="0"/>
              </a:p>
              <a:p>
                <a:endParaRPr lang="es-CL" dirty="0"/>
              </a:p>
            </p:txBody>
          </p:sp>
        </mc:Choice>
        <mc:Fallback>
          <p:sp>
            <p:nvSpPr>
              <p:cNvPr id="3" name="Marcador de contenido 2">
                <a:extLst>
                  <a:ext uri="{FF2B5EF4-FFF2-40B4-BE49-F238E27FC236}">
                    <a16:creationId xmlns:a16="http://schemas.microsoft.com/office/drawing/2014/main" id="{AFEAAA58-95C1-40BB-BD64-48992BD364CA}"/>
                  </a:ext>
                </a:extLst>
              </p:cNvPr>
              <p:cNvSpPr>
                <a:spLocks noGrp="1" noRot="1" noChangeAspect="1" noMove="1" noResize="1" noEditPoints="1" noAdjustHandles="1" noChangeArrowheads="1" noChangeShapeType="1" noTextEdit="1"/>
              </p:cNvSpPr>
              <p:nvPr>
                <p:ph idx="1"/>
              </p:nvPr>
            </p:nvSpPr>
            <p:spPr>
              <a:xfrm>
                <a:off x="838200" y="1313895"/>
                <a:ext cx="10515600" cy="4863068"/>
              </a:xfrm>
              <a:blipFill>
                <a:blip r:embed="rId2"/>
                <a:stretch>
                  <a:fillRect l="-1043" t="-2133"/>
                </a:stretch>
              </a:blipFill>
            </p:spPr>
            <p:txBody>
              <a:bodyPr/>
              <a:lstStyle/>
              <a:p>
                <a:r>
                  <a:rPr lang="es-CL">
                    <a:noFill/>
                  </a:rPr>
                  <a:t> </a:t>
                </a:r>
              </a:p>
            </p:txBody>
          </p:sp>
        </mc:Fallback>
      </mc:AlternateContent>
    </p:spTree>
    <p:extLst>
      <p:ext uri="{BB962C8B-B14F-4D97-AF65-F5344CB8AC3E}">
        <p14:creationId xmlns:p14="http://schemas.microsoft.com/office/powerpoint/2010/main" val="3364478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4F3C9-BD5C-4003-A58E-C9B26B40730E}"/>
              </a:ext>
            </a:extLst>
          </p:cNvPr>
          <p:cNvSpPr>
            <a:spLocks noGrp="1"/>
          </p:cNvSpPr>
          <p:nvPr>
            <p:ph type="title"/>
          </p:nvPr>
        </p:nvSpPr>
        <p:spPr/>
        <p:txBody>
          <a:bodyPr/>
          <a:lstStyle/>
          <a:p>
            <a:r>
              <a:rPr lang="es-ES" dirty="0"/>
              <a:t>Finalizando</a:t>
            </a:r>
            <a:endParaRPr lang="es-CL" dirty="0"/>
          </a:p>
        </p:txBody>
      </p:sp>
      <p:sp>
        <p:nvSpPr>
          <p:cNvPr id="3" name="Marcador de contenido 2">
            <a:extLst>
              <a:ext uri="{FF2B5EF4-FFF2-40B4-BE49-F238E27FC236}">
                <a16:creationId xmlns:a16="http://schemas.microsoft.com/office/drawing/2014/main" id="{855EAD6E-3BAC-4F04-8D0E-89A026B189E8}"/>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09828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E7997-4C29-4AAB-A92A-E36AF65D1A23}"/>
              </a:ext>
            </a:extLst>
          </p:cNvPr>
          <p:cNvSpPr>
            <a:spLocks noGrp="1"/>
          </p:cNvSpPr>
          <p:nvPr>
            <p:ph type="title"/>
          </p:nvPr>
        </p:nvSpPr>
        <p:spPr/>
        <p:txBody>
          <a:bodyPr/>
          <a:lstStyle/>
          <a:p>
            <a:r>
              <a:rPr lang="es-ES" dirty="0"/>
              <a:t>¿Para qué?</a:t>
            </a:r>
            <a:endParaRPr lang="es-CL" dirty="0"/>
          </a:p>
        </p:txBody>
      </p:sp>
      <p:sp>
        <p:nvSpPr>
          <p:cNvPr id="3" name="Marcador de contenido 2">
            <a:extLst>
              <a:ext uri="{FF2B5EF4-FFF2-40B4-BE49-F238E27FC236}">
                <a16:creationId xmlns:a16="http://schemas.microsoft.com/office/drawing/2014/main" id="{13ACB585-1346-43AB-BF94-AD7AF83CC029}"/>
              </a:ext>
            </a:extLst>
          </p:cNvPr>
          <p:cNvSpPr>
            <a:spLocks noGrp="1"/>
          </p:cNvSpPr>
          <p:nvPr>
            <p:ph idx="1"/>
          </p:nvPr>
        </p:nvSpPr>
        <p:spPr/>
        <p:txBody>
          <a:bodyPr/>
          <a:lstStyle/>
          <a:p>
            <a:r>
              <a:rPr lang="es-ES" dirty="0"/>
              <a:t>Para enfriar un fluido</a:t>
            </a:r>
          </a:p>
          <a:p>
            <a:r>
              <a:rPr lang="es-ES" dirty="0"/>
              <a:t>Para calentar un fluido</a:t>
            </a:r>
          </a:p>
          <a:p>
            <a:r>
              <a:rPr lang="es-CL" dirty="0"/>
              <a:t>Para recuperar energía</a:t>
            </a:r>
          </a:p>
          <a:p>
            <a:r>
              <a:rPr lang="es-CL" dirty="0"/>
              <a:t>Para condensar un fluido</a:t>
            </a:r>
          </a:p>
          <a:p>
            <a:r>
              <a:rPr lang="es-CL" dirty="0"/>
              <a:t>Para evaporar un fluido.</a:t>
            </a:r>
          </a:p>
        </p:txBody>
      </p:sp>
    </p:spTree>
    <p:extLst>
      <p:ext uri="{BB962C8B-B14F-4D97-AF65-F5344CB8AC3E}">
        <p14:creationId xmlns:p14="http://schemas.microsoft.com/office/powerpoint/2010/main" val="224224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BB45E-906E-4A5B-A00D-5BAA8AE360CB}"/>
              </a:ext>
            </a:extLst>
          </p:cNvPr>
          <p:cNvSpPr>
            <a:spLocks noGrp="1"/>
          </p:cNvSpPr>
          <p:nvPr>
            <p:ph type="title"/>
          </p:nvPr>
        </p:nvSpPr>
        <p:spPr/>
        <p:txBody>
          <a:bodyPr/>
          <a:lstStyle/>
          <a:p>
            <a:r>
              <a:rPr lang="es-ES" dirty="0"/>
              <a:t>Tipos</a:t>
            </a:r>
            <a:endParaRPr lang="es-CL" dirty="0"/>
          </a:p>
        </p:txBody>
      </p:sp>
      <p:pic>
        <p:nvPicPr>
          <p:cNvPr id="1028" name="Picture 4" descr="Intercambiadores de calor de placas. Hechos a tu medida – Revista Cero  Grados">
            <a:extLst>
              <a:ext uri="{FF2B5EF4-FFF2-40B4-BE49-F238E27FC236}">
                <a16:creationId xmlns:a16="http://schemas.microsoft.com/office/drawing/2014/main" id="{2AF7CD84-8781-4915-B034-09DA0CAA0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3114" y="1009920"/>
            <a:ext cx="3810000" cy="28860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48398E9-EC92-418C-B7B0-378A45135ED4}"/>
              </a:ext>
            </a:extLst>
          </p:cNvPr>
          <p:cNvSpPr txBox="1"/>
          <p:nvPr/>
        </p:nvSpPr>
        <p:spPr>
          <a:xfrm>
            <a:off x="8723029" y="505651"/>
            <a:ext cx="3202620" cy="369332"/>
          </a:xfrm>
          <a:prstGeom prst="rect">
            <a:avLst/>
          </a:prstGeom>
          <a:noFill/>
        </p:spPr>
        <p:txBody>
          <a:bodyPr wrap="square">
            <a:spAutoFit/>
          </a:bodyPr>
          <a:lstStyle/>
          <a:p>
            <a:pPr algn="ctr"/>
            <a:r>
              <a:rPr lang="es-ES" dirty="0">
                <a:hlinkClick r:id="rId3"/>
              </a:rPr>
              <a:t>Intercambiador de placas.</a:t>
            </a:r>
            <a:endParaRPr lang="es-ES" dirty="0"/>
          </a:p>
        </p:txBody>
      </p:sp>
      <p:pic>
        <p:nvPicPr>
          <p:cNvPr id="1030" name="Picture 6" descr="Intercambiador de calor de tubos y coraza - YouTube">
            <a:extLst>
              <a:ext uri="{FF2B5EF4-FFF2-40B4-BE49-F238E27FC236}">
                <a16:creationId xmlns:a16="http://schemas.microsoft.com/office/drawing/2014/main" id="{11C7B3DE-5937-49DA-8472-AD869ADDF6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3" r="8967"/>
          <a:stretch/>
        </p:blipFill>
        <p:spPr bwMode="auto">
          <a:xfrm>
            <a:off x="343270" y="3669529"/>
            <a:ext cx="4548352" cy="310040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1C3E9EF6-6FCC-4436-BBD6-E98DE7A872C0}"/>
              </a:ext>
            </a:extLst>
          </p:cNvPr>
          <p:cNvSpPr txBox="1"/>
          <p:nvPr/>
        </p:nvSpPr>
        <p:spPr>
          <a:xfrm>
            <a:off x="343270" y="3124123"/>
            <a:ext cx="2554549" cy="369332"/>
          </a:xfrm>
          <a:prstGeom prst="rect">
            <a:avLst/>
          </a:prstGeom>
          <a:noFill/>
        </p:spPr>
        <p:txBody>
          <a:bodyPr wrap="square">
            <a:spAutoFit/>
          </a:bodyPr>
          <a:lstStyle/>
          <a:p>
            <a:pPr algn="ctr"/>
            <a:r>
              <a:rPr lang="es-ES" dirty="0">
                <a:hlinkClick r:id="rId5"/>
              </a:rPr>
              <a:t>Tubo-coraza</a:t>
            </a:r>
            <a:endParaRPr lang="es-CL" dirty="0"/>
          </a:p>
        </p:txBody>
      </p:sp>
      <p:pic>
        <p:nvPicPr>
          <p:cNvPr id="1032" name="Picture 8" descr="Intercambiadores de calor de doble tubo | Tubo en tubo | SACOME">
            <a:extLst>
              <a:ext uri="{FF2B5EF4-FFF2-40B4-BE49-F238E27FC236}">
                <a16:creationId xmlns:a16="http://schemas.microsoft.com/office/drawing/2014/main" id="{E0D5D23B-B19F-49C9-B5DF-28C8B8AAA0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0285" y="4344505"/>
            <a:ext cx="2976252" cy="24581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terminación de parámetros térmicos de un intercambiador de calor de tubos  concéntricos con fluidos orgánico-vapor">
            <a:extLst>
              <a:ext uri="{FF2B5EF4-FFF2-40B4-BE49-F238E27FC236}">
                <a16:creationId xmlns:a16="http://schemas.microsoft.com/office/drawing/2014/main" id="{CFAA5C67-F679-4C27-92B1-603C4E5CDC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9389" y="5271008"/>
            <a:ext cx="3133725" cy="145732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10F322D6-FD10-46B0-A7B9-335D9860CCCC}"/>
              </a:ext>
            </a:extLst>
          </p:cNvPr>
          <p:cNvSpPr txBox="1"/>
          <p:nvPr/>
        </p:nvSpPr>
        <p:spPr>
          <a:xfrm>
            <a:off x="9174333" y="4604397"/>
            <a:ext cx="2554549" cy="369332"/>
          </a:xfrm>
          <a:prstGeom prst="rect">
            <a:avLst/>
          </a:prstGeom>
          <a:noFill/>
        </p:spPr>
        <p:txBody>
          <a:bodyPr wrap="square">
            <a:spAutoFit/>
          </a:bodyPr>
          <a:lstStyle/>
          <a:p>
            <a:pPr algn="ctr"/>
            <a:r>
              <a:rPr lang="es-ES" dirty="0">
                <a:hlinkClick r:id="rId8"/>
              </a:rPr>
              <a:t>Tubos concéntricos</a:t>
            </a:r>
            <a:endParaRPr lang="es-CL" dirty="0"/>
          </a:p>
        </p:txBody>
      </p:sp>
      <p:pic>
        <p:nvPicPr>
          <p:cNvPr id="16" name="Imagen 15">
            <a:extLst>
              <a:ext uri="{FF2B5EF4-FFF2-40B4-BE49-F238E27FC236}">
                <a16:creationId xmlns:a16="http://schemas.microsoft.com/office/drawing/2014/main" id="{4C7BDE42-D4AF-493F-9406-7405984078A1}"/>
              </a:ext>
            </a:extLst>
          </p:cNvPr>
          <p:cNvPicPr>
            <a:picLocks noChangeAspect="1"/>
          </p:cNvPicPr>
          <p:nvPr/>
        </p:nvPicPr>
        <p:blipFill>
          <a:blip r:embed="rId9"/>
          <a:stretch>
            <a:fillRect/>
          </a:stretch>
        </p:blipFill>
        <p:spPr>
          <a:xfrm>
            <a:off x="2805817" y="569126"/>
            <a:ext cx="2085805" cy="3100403"/>
          </a:xfrm>
          <a:prstGeom prst="rect">
            <a:avLst/>
          </a:prstGeom>
        </p:spPr>
      </p:pic>
    </p:spTree>
    <p:extLst>
      <p:ext uri="{BB962C8B-B14F-4D97-AF65-F5344CB8AC3E}">
        <p14:creationId xmlns:p14="http://schemas.microsoft.com/office/powerpoint/2010/main" val="83577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finación del petróleo - Wikipedia, la enciclopedia libre">
            <a:extLst>
              <a:ext uri="{FF2B5EF4-FFF2-40B4-BE49-F238E27FC236}">
                <a16:creationId xmlns:a16="http://schemas.microsoft.com/office/drawing/2014/main" id="{C5F9CC95-870B-4271-A10D-04A348BF97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10" b="6222"/>
          <a:stretch/>
        </p:blipFill>
        <p:spPr bwMode="auto">
          <a:xfrm>
            <a:off x="20" y="10"/>
            <a:ext cx="609598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cnología DGB de Finning disminuye emisiones de CO2 en camiones mineros -  Reporte Minero | El portal de minería en Chile">
            <a:extLst>
              <a:ext uri="{FF2B5EF4-FFF2-40B4-BE49-F238E27FC236}">
                <a16:creationId xmlns:a16="http://schemas.microsoft.com/office/drawing/2014/main" id="{C90C73F1-7FAC-4C6A-82CA-5AE88896B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50"/>
          <a:stretch/>
        </p:blipFill>
        <p:spPr bwMode="auto">
          <a:xfrm>
            <a:off x="6096000" y="10"/>
            <a:ext cx="609600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sas que la industria alimentaria hace bien | Consumer">
            <a:extLst>
              <a:ext uri="{FF2B5EF4-FFF2-40B4-BE49-F238E27FC236}">
                <a16:creationId xmlns:a16="http://schemas.microsoft.com/office/drawing/2014/main" id="{7BC800EE-7ECD-487A-995C-E116C1EE09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83" b="2847"/>
          <a:stretch/>
        </p:blipFill>
        <p:spPr bwMode="auto">
          <a:xfrm>
            <a:off x="20" y="3429000"/>
            <a:ext cx="609598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re acondicionado en verano: ¿a qué temperatura debo ponerlo por el día y  por la noche? - AS.com">
            <a:extLst>
              <a:ext uri="{FF2B5EF4-FFF2-40B4-BE49-F238E27FC236}">
                <a16:creationId xmlns:a16="http://schemas.microsoft.com/office/drawing/2014/main" id="{C9A4E822-72BA-4B53-A7B3-3DCB53C0E0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ame 78">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35BD49B6-AA84-47F9-A62B-92BD7F8DCBAD}"/>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¿Donde?</a:t>
            </a:r>
          </a:p>
        </p:txBody>
      </p:sp>
    </p:spTree>
    <p:extLst>
      <p:ext uri="{BB962C8B-B14F-4D97-AF65-F5344CB8AC3E}">
        <p14:creationId xmlns:p14="http://schemas.microsoft.com/office/powerpoint/2010/main" val="24939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390418" y="472907"/>
                <a:ext cx="11281025" cy="5529719"/>
              </a:xfrm>
              <a:prstGeom prst="rect">
                <a:avLst/>
              </a:prstGeom>
            </p:spPr>
            <p:txBody>
              <a:bodyPr wrap="square">
                <a:spAutoFit/>
              </a:bodyPr>
              <a:lstStyle/>
              <a:p>
                <a:pPr algn="just">
                  <a:lnSpc>
                    <a:spcPct val="107000"/>
                  </a:lnSpc>
                  <a:spcAft>
                    <a:spcPts val="0"/>
                  </a:spcAft>
                </a:pPr>
                <a:r>
                  <a:rPr lang="es-CL" sz="2800" b="1" dirty="0">
                    <a:latin typeface="Times New Roman" panose="02020603050405020304" pitchFamily="18" charset="0"/>
                    <a:ea typeface="Calibri" panose="020F0502020204030204" pitchFamily="34" charset="0"/>
                    <a:cs typeface="Times New Roman" panose="02020603050405020304" pitchFamily="18" charset="0"/>
                  </a:rPr>
                  <a:t>Coeficiente Global de Transferencia de Calor</a:t>
                </a:r>
                <a:endParaRPr lang="es-CL" sz="28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Para el cálculo y dimensionamiento de equipos de intercambio de calor, es conveniente emplear el coeficiente global de transferencia de calor, definido como:</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14:m>
                  <m:oMath xmlns:m="http://schemas.openxmlformats.org/officeDocument/2006/math">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𝒒</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𝑼</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𝑨</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 </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r>
                      <a:rPr lang="es-CL" sz="2800" b="1" i="1" smtClean="0">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s-CL" sz="2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𝑼</m:t>
                    </m:r>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𝒒</m:t>
                        </m:r>
                      </m:num>
                      <m:den>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𝑨</m:t>
                        </m:r>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𝜟</m:t>
                        </m:r>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𝑻</m:t>
                        </m:r>
                        <m:r>
                          <a:rPr lang="es-CL" sz="2800" b="1" i="1">
                            <a:solidFill>
                              <a:srgbClr val="FFFF00"/>
                            </a:solidFill>
                            <a:effectLst/>
                            <a:latin typeface="Cambria Math" panose="02040503050406030204" pitchFamily="18" charset="0"/>
                            <a:ea typeface="Calibri" panose="020F0502020204030204" pitchFamily="34" charset="0"/>
                            <a:cs typeface="Times New Roman" panose="02020603050405020304" pitchFamily="18" charset="0"/>
                          </a:rPr>
                          <m:t> </m:t>
                        </m:r>
                      </m:den>
                    </m:f>
                  </m:oMath>
                </a14:m>
                <a:endParaRPr lang="es-CL"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b="1" dirty="0">
                    <a:effectLst/>
                    <a:latin typeface="Times New Roman" panose="02020603050405020304" pitchFamily="18" charset="0"/>
                    <a:ea typeface="Calibri" panose="020F0502020204030204" pitchFamily="34" charset="0"/>
                    <a:cs typeface="Times New Roman" panose="02020603050405020304" pitchFamily="18" charset="0"/>
                  </a:rPr>
                  <a:t>U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Coeficiente global de transferencia de calor en (W/m</a:t>
                </a:r>
                <a:r>
                  <a:rPr lang="es-CL" sz="2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·K)  o en (BTU/hr·pie</a:t>
                </a:r>
                <a:r>
                  <a:rPr lang="es-CL" sz="2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·°F)</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b="1" dirty="0">
                    <a:effectLst/>
                    <a:latin typeface="Times New Roman" panose="02020603050405020304" pitchFamily="18" charset="0"/>
                    <a:ea typeface="Calibri" panose="020F0502020204030204" pitchFamily="34" charset="0"/>
                    <a:cs typeface="Times New Roman" panose="02020603050405020304" pitchFamily="18" charset="0"/>
                  </a:rPr>
                  <a:t>A</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 Área de transferencia en (m</a:t>
                </a:r>
                <a:r>
                  <a:rPr lang="es-CL" sz="2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s-CL" sz="20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o en (pie</a:t>
                </a:r>
                <a:r>
                  <a:rPr lang="es-CL" sz="2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b="1" dirty="0">
                    <a:effectLst/>
                    <a:latin typeface="Times New Roman" panose="02020603050405020304" pitchFamily="18" charset="0"/>
                    <a:ea typeface="Calibri" panose="020F0502020204030204" pitchFamily="34" charset="0"/>
                    <a:cs typeface="Times New Roman" panose="02020603050405020304" pitchFamily="18" charset="0"/>
                  </a:rPr>
                  <a:t>q</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 calor total  intercambiado en (cal/</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seg</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 (W) , (BTU/</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hr</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b="1" dirty="0">
                    <a:effectLst/>
                    <a:latin typeface="Times New Roman" panose="02020603050405020304" pitchFamily="18" charset="0"/>
                    <a:ea typeface="Calibri" panose="020F0502020204030204" pitchFamily="34" charset="0"/>
                    <a:cs typeface="Times New Roman" panose="02020603050405020304" pitchFamily="18" charset="0"/>
                  </a:rPr>
                  <a:t>ΔT</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Diferencia de temperatura entre ambos fluidos (K), (°F)</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El coeficiente global U comprende tanto los efectos convectivos como de conducción, así como posibles efectos </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radiativos</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 aun cuando a alta temperatura estos últimos se deben considerar separadamente.</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Para el caso de una pared de un intercambiador de calor en el cual fluyen dos fluidos, uno interno y el otro externo, cada pared tiene su propio valor del coeficiente de transferencia </a:t>
                </a:r>
                <a:r>
                  <a:rPr lang="es-CL" sz="2000" dirty="0" err="1">
                    <a:effectLst/>
                    <a:latin typeface="Times New Roman" panose="02020603050405020304" pitchFamily="18" charset="0"/>
                    <a:ea typeface="Calibri" panose="020F0502020204030204" pitchFamily="34" charset="0"/>
                    <a:cs typeface="Times New Roman" panose="02020603050405020304" pitchFamily="18" charset="0"/>
                  </a:rPr>
                  <a:t>convectivo</a:t>
                </a:r>
                <a:r>
                  <a:rPr lang="es-CL"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390418" y="472907"/>
                <a:ext cx="11281025" cy="5529719"/>
              </a:xfrm>
              <a:prstGeom prst="rect">
                <a:avLst/>
              </a:prstGeom>
              <a:blipFill>
                <a:blip r:embed="rId2"/>
                <a:stretch>
                  <a:fillRect l="-1080" t="-1213" r="-540" b="-992"/>
                </a:stretch>
              </a:blipFill>
            </p:spPr>
            <p:txBody>
              <a:bodyPr/>
              <a:lstStyle/>
              <a:p>
                <a:r>
                  <a:rPr lang="es-CL">
                    <a:noFill/>
                  </a:rPr>
                  <a:t> </a:t>
                </a:r>
              </a:p>
            </p:txBody>
          </p:sp>
        </mc:Fallback>
      </mc:AlternateContent>
    </p:spTree>
    <p:extLst>
      <p:ext uri="{BB962C8B-B14F-4D97-AF65-F5344CB8AC3E}">
        <p14:creationId xmlns:p14="http://schemas.microsoft.com/office/powerpoint/2010/main" val="3364205099"/>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1209</TotalTime>
  <Words>3352</Words>
  <Application>Microsoft Office PowerPoint</Application>
  <PresentationFormat>Panorámica</PresentationFormat>
  <Paragraphs>329</Paragraphs>
  <Slides>58</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Calibri</vt:lpstr>
      <vt:lpstr>Calibri Light</vt:lpstr>
      <vt:lpstr>Cambria Math</vt:lpstr>
      <vt:lpstr>Liberation Serif</vt:lpstr>
      <vt:lpstr>Symbol</vt:lpstr>
      <vt:lpstr>Times New Roman</vt:lpstr>
      <vt:lpstr>Office Theme</vt:lpstr>
      <vt:lpstr>Intercambiadores de calor</vt:lpstr>
      <vt:lpstr>¿Que es?</vt:lpstr>
      <vt:lpstr>¿Como funciona?</vt:lpstr>
      <vt:lpstr>¿Como funciona?</vt:lpstr>
      <vt:lpstr>Presentación de PowerPoint</vt:lpstr>
      <vt:lpstr>¿Para qué?</vt:lpstr>
      <vt:lpstr>Tipos</vt:lpstr>
      <vt:lpstr>¿Donde?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Repaso/Dudas y comentarios</vt:lpstr>
      <vt:lpstr>Repaso</vt:lpstr>
      <vt:lpstr>Criterios de diseño</vt:lpstr>
      <vt:lpstr>Presentación de PowerPoint</vt:lpstr>
      <vt:lpstr>Otros</vt:lpstr>
      <vt:lpstr>Método de la efectividad-NTU</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Finalizando</vt:lpstr>
      <vt:lpstr>Proyecto en grupo: Diseño de un intercambiador de calor industrial.</vt:lpstr>
      <vt:lpstr>Presentación de PowerPoint</vt:lpstr>
      <vt:lpstr>Consideraciones</vt:lpstr>
      <vt:lpstr>Repaso/Dudas y comentarios</vt:lpstr>
      <vt:lpstr>Repaso</vt:lpstr>
      <vt:lpstr>Diseño de un intercambiador de calor para ahorrar dinero y energía</vt:lpstr>
      <vt:lpstr>Dibujo</vt:lpstr>
      <vt:lpstr>Solución</vt:lpstr>
      <vt:lpstr>Análisis</vt:lpstr>
      <vt:lpstr>Presentación de PowerPoint</vt:lpstr>
      <vt:lpstr>Ahorro</vt:lpstr>
      <vt:lpstr>Finalizando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Intercambiadores de calor</dc:title>
  <dc:creator>Nicolas Ignacio Araya Rivera</dc:creator>
  <cp:lastModifiedBy>Nicolas Ignacio Araya Rivera</cp:lastModifiedBy>
  <cp:revision>1</cp:revision>
  <dcterms:created xsi:type="dcterms:W3CDTF">2021-10-14T17:02:30Z</dcterms:created>
  <dcterms:modified xsi:type="dcterms:W3CDTF">2021-10-22T17:55:36Z</dcterms:modified>
</cp:coreProperties>
</file>